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0" r:id="rId3"/>
    <p:sldId id="257" r:id="rId4"/>
    <p:sldId id="258" r:id="rId5"/>
    <p:sldId id="273" r:id="rId6"/>
    <p:sldId id="272" r:id="rId7"/>
    <p:sldId id="280" r:id="rId8"/>
    <p:sldId id="283" r:id="rId9"/>
    <p:sldId id="284" r:id="rId10"/>
    <p:sldId id="285" r:id="rId11"/>
    <p:sldId id="286" r:id="rId12"/>
    <p:sldId id="287" r:id="rId13"/>
    <p:sldId id="288" r:id="rId14"/>
    <p:sldId id="289" r:id="rId15"/>
    <p:sldId id="290" r:id="rId16"/>
    <p:sldId id="291" r:id="rId17"/>
    <p:sldId id="293" r:id="rId18"/>
    <p:sldId id="294" r:id="rId19"/>
    <p:sldId id="295" r:id="rId20"/>
    <p:sldId id="296" r:id="rId21"/>
    <p:sldId id="297" r:id="rId22"/>
    <p:sldId id="306" r:id="rId23"/>
    <p:sldId id="298" r:id="rId24"/>
    <p:sldId id="300" r:id="rId25"/>
    <p:sldId id="302" r:id="rId26"/>
    <p:sldId id="303" r:id="rId27"/>
    <p:sldId id="301" r:id="rId28"/>
    <p:sldId id="304" r:id="rId29"/>
    <p:sldId id="299" r:id="rId30"/>
    <p:sldId id="305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636CC51-A6EF-47A2-8B2E-7104FDA7C5E3}">
          <p14:sldIdLst>
            <p14:sldId id="256"/>
            <p14:sldId id="270"/>
            <p14:sldId id="257"/>
            <p14:sldId id="258"/>
            <p14:sldId id="273"/>
            <p14:sldId id="272"/>
            <p14:sldId id="280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3"/>
            <p14:sldId id="294"/>
            <p14:sldId id="295"/>
            <p14:sldId id="296"/>
            <p14:sldId id="297"/>
            <p14:sldId id="306"/>
            <p14:sldId id="298"/>
            <p14:sldId id="300"/>
            <p14:sldId id="302"/>
            <p14:sldId id="303"/>
            <p14:sldId id="301"/>
            <p14:sldId id="304"/>
            <p14:sldId id="299"/>
            <p14:sldId id="30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DBE643-EAC6-B77A-3ABB-54336C13F8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571FE4-7999-D6DE-7538-6C8D37044A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846973-02BB-C88C-B2CC-1DF5585A97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5ADF5-EF95-42DC-B994-5FE3C41606AF}" type="datetimeFigureOut">
              <a:rPr lang="en-US" smtClean="0"/>
              <a:t>9/17/2023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8E2A66-66A9-E80A-4581-9655400E37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6C85E7-C398-E83E-4A78-38891C28FF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AC149-BA83-4074-B453-4C794240F2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8071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B26EF8-AFAF-9493-81E8-A31398DF3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F0AF9EB-E798-5CF0-673D-EF00489B4A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4B4BFE-0951-BFC4-31DD-1C4848E46B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5ADF5-EF95-42DC-B994-5FE3C41606AF}" type="datetimeFigureOut">
              <a:rPr lang="en-US" smtClean="0"/>
              <a:t>9/17/2023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BA23D3-6AFA-00B7-31A9-51832372B8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3B1C52-6F64-39B4-3D56-A958A8EB9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AC149-BA83-4074-B453-4C794240F2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3915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69D27BE-E300-22C6-AF04-C8C21332B92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997BDF4-401D-4531-D47C-130AEB65D3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FC7F1E-0898-4A9C-B66A-6EFA6BFDC3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5ADF5-EF95-42DC-B994-5FE3C41606AF}" type="datetimeFigureOut">
              <a:rPr lang="en-US" smtClean="0"/>
              <a:t>9/17/2023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D90858-DE6A-DA72-30DA-B44C20E1C7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C351E8-95A7-5569-7B69-676B80030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AC149-BA83-4074-B453-4C794240F2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5642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5BB0CF-C30C-914F-B316-2D5D00C86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4622E1-DE81-74EF-48FD-D107DCE786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F27A53-F751-3693-A149-778A60E0E3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5ADF5-EF95-42DC-B994-5FE3C41606AF}" type="datetimeFigureOut">
              <a:rPr lang="en-US" smtClean="0"/>
              <a:t>9/17/2023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B65D27-47AC-E940-B093-CE3F04966D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D2C105-3D37-F7BD-C2DF-C4906452C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AC149-BA83-4074-B453-4C794240F2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04263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6122C-53A1-9C41-6D73-D4B7DE009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CB48D9-A0D1-5C1A-3F9E-30B5A1FD2D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5941EA-9EA3-665C-4F8E-4C0A1B47C3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5ADF5-EF95-42DC-B994-5FE3C41606AF}" type="datetimeFigureOut">
              <a:rPr lang="en-US" smtClean="0"/>
              <a:t>9/17/2023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304674-7299-80D9-EC64-AC1BAD1E26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50B9D1-69FF-F941-EBFA-B96B6CBEAF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AC149-BA83-4074-B453-4C794240F2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6457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FB36FD-E049-8893-868B-38D8A2DB2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F5F8BC-A55B-0AB0-07E3-1F49771195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88E093-43B6-9964-8FEA-BFAC951EFD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E67E58-A393-ED7D-B9E4-F00F126B39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5ADF5-EF95-42DC-B994-5FE3C41606AF}" type="datetimeFigureOut">
              <a:rPr lang="en-US" smtClean="0"/>
              <a:t>9/17/2023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CCF3F3-ED95-66CE-A41A-8C7951CB2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8026FC-6EE9-2E64-3112-E0B0F423A0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AC149-BA83-4074-B453-4C794240F2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6927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4CA2A-FB9A-C118-2268-2B39F21484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54122E-86F0-7C35-6636-DCD072A005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48738F-A3EE-1F98-53FD-22B5E78FA9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17B14B8-BDAE-559C-1EAE-67147C633EC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DD8A8BE-0528-10E7-3492-A28630B32E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B65A2F6-0A7F-62E3-AF82-7A88D9B0A2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5ADF5-EF95-42DC-B994-5FE3C41606AF}" type="datetimeFigureOut">
              <a:rPr lang="en-US" smtClean="0"/>
              <a:t>9/17/2023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3DEDE18-029A-D3CF-C735-E12685285A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3B4CF28-203E-858C-087D-8E82BF01DD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AC149-BA83-4074-B453-4C794240F2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6765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5A5531-86A8-E7ED-C98C-7500FC1E7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C96107-D08F-EBCF-AEB4-596A4A52BC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5ADF5-EF95-42DC-B994-5FE3C41606AF}" type="datetimeFigureOut">
              <a:rPr lang="en-US" smtClean="0"/>
              <a:t>9/17/2023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546136-E79E-7364-EA51-ED635EF71A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064653-C76C-A428-BEFD-AEE8546EE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AC149-BA83-4074-B453-4C794240F2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2389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431A9F-62EE-0336-6617-745A84C657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5ADF5-EF95-42DC-B994-5FE3C41606AF}" type="datetimeFigureOut">
              <a:rPr lang="en-US" smtClean="0"/>
              <a:t>9/17/2023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5E2D6A-3105-DE83-0DA4-D0D27FC5E4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B90BDE-4CCC-26C7-02D9-05E495EFE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AC149-BA83-4074-B453-4C794240F2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6241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99831-DEF6-2580-7782-39212766A5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3743E8-1E27-853F-E9BC-EF99D95657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96493A-3E3B-D03F-C1FC-814D8858F6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B799CB-B4A6-F904-5401-92E54BD175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5ADF5-EF95-42DC-B994-5FE3C41606AF}" type="datetimeFigureOut">
              <a:rPr lang="en-US" smtClean="0"/>
              <a:t>9/17/2023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A01F75-FD96-50C6-5B3B-9EB5E84E62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FF1FA8-9F17-3D74-B59B-F76723FADF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AC149-BA83-4074-B453-4C794240F2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1577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D72E58-CD8D-79AF-A2C8-CB45D64085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830F729-D0C7-6DCE-71D6-CF66C238AB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3ABD95-87F3-C4C0-65F4-DFEDA61D90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A4365E-E955-015C-2BDC-5BB564908E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5ADF5-EF95-42DC-B994-5FE3C41606AF}" type="datetimeFigureOut">
              <a:rPr lang="en-US" smtClean="0"/>
              <a:t>9/17/2023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E814F7-3C9B-C9BE-4960-5B35273F02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F6B688-5EC0-F5B6-6479-9308A40E8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AC149-BA83-4074-B453-4C794240F2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4534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95AF664-3474-818C-8CF4-C81181D5A4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A24CD7-8671-8E79-D5EC-ABE701C1C7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F7C19F-30EE-CF18-7097-DF8AEF4AC4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85ADF5-EF95-42DC-B994-5FE3C41606AF}" type="datetimeFigureOut">
              <a:rPr lang="en-US" smtClean="0"/>
              <a:t>9/17/2023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27D79C-03EE-B8FB-9D5A-4F4617E2DB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1B55C3-5B6D-4BB5-B0BC-EEEF4F9537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EAC149-BA83-4074-B453-4C794240F2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249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8" name="Rectangle 97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0" name="Picture 69" descr="Chess pieces laid on a wood surface">
            <a:extLst>
              <a:ext uri="{FF2B5EF4-FFF2-40B4-BE49-F238E27FC236}">
                <a16:creationId xmlns:a16="http://schemas.microsoft.com/office/drawing/2014/main" id="{81657FE2-4281-A672-02E2-6777FDC684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585" r="23010" b="3164"/>
          <a:stretch/>
        </p:blipFill>
        <p:spPr>
          <a:xfrm>
            <a:off x="3474974" y="139974"/>
            <a:ext cx="8668512" cy="6857990"/>
          </a:xfrm>
          <a:prstGeom prst="rect">
            <a:avLst/>
          </a:prstGeom>
        </p:spPr>
      </p:pic>
      <p:sp>
        <p:nvSpPr>
          <p:cNvPr id="100" name="Rectangle 99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D91EF-244F-CC36-1368-5E177321B0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n-US" sz="4800" b="1" dirty="0"/>
              <a:t>Online Multiplayer Chess Game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7A965A-CCB0-AD05-A73B-31F24FE7F8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pPr algn="l"/>
            <a:r>
              <a:rPr lang="en-US" sz="2000" dirty="0"/>
              <a:t>Name: Jagadish Parajuli</a:t>
            </a:r>
          </a:p>
          <a:p>
            <a:pPr algn="l"/>
            <a:r>
              <a:rPr lang="en-US" sz="2000" dirty="0"/>
              <a:t>Un ID: 21422012</a:t>
            </a:r>
          </a:p>
          <a:p>
            <a:pPr algn="l"/>
            <a:endParaRPr lang="en-US" sz="2000" dirty="0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51435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9A3489-C5DB-9CDA-AF5F-73C04DC04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7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Representing: Board and Empty Squares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A3AC50E-8F74-7843-1F59-922E8A0B1B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27554" y="185617"/>
            <a:ext cx="6050046" cy="620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7232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4E37431-20F0-4DD6-84A9-ED2B644943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AE98B72-66C6-4AB4-AF0D-BA830DE863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638515" y="639280"/>
            <a:ext cx="6858000" cy="5579440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07EAFC6-733F-403D-BB4D-05A3A2874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393206" y="395206"/>
            <a:ext cx="6346209" cy="557608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7A36730-4CB0-4F61-AD11-A44C976583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1528907" y="2818967"/>
            <a:ext cx="2501979" cy="5576080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69C79E1-F916-4929-A4F3-DE763D4BFA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425002" y="852793"/>
            <a:ext cx="6858001" cy="5152412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11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67334AB-16BD-4EC7-8C6B-4B51716009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818753" y="1128497"/>
            <a:ext cx="4318303" cy="4318303"/>
          </a:xfrm>
          <a:prstGeom prst="ellipse">
            <a:avLst/>
          </a:prstGeom>
          <a:gradFill>
            <a:gsLst>
              <a:gs pos="39000">
                <a:schemeClr val="accent1"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1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4367B4-0D50-3812-3231-204571D73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2" y="891652"/>
            <a:ext cx="4412021" cy="303072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Representing white and black pieces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2AF4E21-29E0-4488-CCE4-CBCF455989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644677"/>
            <a:ext cx="5608320" cy="5524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7038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F25211-FF87-541B-0B93-6A43C24F50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138036"/>
            <a:ext cx="4085665" cy="1402470"/>
          </a:xfrm>
        </p:spPr>
        <p:txBody>
          <a:bodyPr anchor="t">
            <a:normAutofit/>
          </a:bodyPr>
          <a:lstStyle/>
          <a:p>
            <a:pPr algn="ctr"/>
            <a:r>
              <a:rPr lang="en-US" sz="3200" b="1" dirty="0"/>
              <a:t>Board Position in text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503BFE4-729B-D9D0-C17B-501E6AF112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5140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4DEA2-0F62-3A5A-B6D8-B9A2BB9EC6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2551176"/>
            <a:ext cx="7162800" cy="359120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rnb.k..r/.pq.bppp/p..ppn../……B./…NPP../..N..Q../PPP…PP/..KR.B.R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Counting Empty squares: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rnb1k2r/1pq1bppp/p2ppn2/6B1/3NPP2/2N2Q2/PPP3PP/2KR1B1R</a:t>
            </a:r>
          </a:p>
        </p:txBody>
      </p:sp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6B3CA891-F3EA-647D-A7F3-2078CE77ED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052"/>
          <a:stretch/>
        </p:blipFill>
        <p:spPr>
          <a:xfrm>
            <a:off x="8029575" y="2038360"/>
            <a:ext cx="3467100" cy="3635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34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72D98C-EA6F-D952-6C75-D5E613663E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FEN: Whose turn to move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ED69DA-4CF5-79CC-1C52-62DBB22B54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dirty="0"/>
              <a:t>rnb1k2r/1pq1bppp/p2ppn2/6B1/3NPP2/2N2Q2/PPP3PP/2KR1B1R </a:t>
            </a:r>
            <a:r>
              <a:rPr lang="en-US" dirty="0">
                <a:solidFill>
                  <a:srgbClr val="C00000"/>
                </a:solidFill>
              </a:rPr>
              <a:t>w </a:t>
            </a:r>
            <a:endParaRPr lang="en-US" dirty="0">
              <a:solidFill>
                <a:srgbClr val="C00000"/>
              </a:solidFill>
              <a:highlight>
                <a:srgbClr val="FF0000"/>
              </a:highlight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25828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C2554CA6-288E-4202-BC52-2E5A8F0C0A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B10BB131-AC8E-4A8E-A5D1-36260F720C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9189" y="1119031"/>
            <a:ext cx="4619938" cy="46199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CFE338-8491-C46D-0F4E-C062ECE976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1074" y="1396686"/>
            <a:ext cx="3240506" cy="406462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FEN: Castling Premising</a:t>
            </a:r>
          </a:p>
        </p:txBody>
      </p:sp>
      <p:sp>
        <p:nvSpPr>
          <p:cNvPr id="26" name="Arc 25">
            <a:extLst>
              <a:ext uri="{FF2B5EF4-FFF2-40B4-BE49-F238E27FC236}">
                <a16:creationId xmlns:a16="http://schemas.microsoft.com/office/drawing/2014/main" id="{5B7778FC-632E-4DCA-A7CB-0D7731CCF9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9809111">
            <a:off x="8683720" y="941148"/>
            <a:ext cx="2987899" cy="2987899"/>
          </a:xfrm>
          <a:prstGeom prst="arc">
            <a:avLst>
              <a:gd name="adj1" fmla="val 15817365"/>
              <a:gd name="adj2" fmla="val 178138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A23A907-97FB-4A8F-880A-DD77401C42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0048" y="4780992"/>
            <a:ext cx="546100" cy="546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D9D0E1-E3F1-1027-9647-BB0DBB1864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70153" y="1526033"/>
            <a:ext cx="5536397" cy="3935281"/>
          </a:xfrm>
        </p:spPr>
        <p:txBody>
          <a:bodyPr>
            <a:normAutofit/>
          </a:bodyPr>
          <a:lstStyle/>
          <a:p>
            <a:r>
              <a:rPr lang="en-US" dirty="0"/>
              <a:t>rnb1k2r/1pq1bppp/p2ppn2/6B1/3NPP2/2N2Q2/PPP3PP/2KR1B1R w </a:t>
            </a:r>
            <a:r>
              <a:rPr lang="en-US" dirty="0">
                <a:solidFill>
                  <a:srgbClr val="FF0000"/>
                </a:solidFill>
              </a:rPr>
              <a:t>KQkq  </a:t>
            </a:r>
            <a:endParaRPr lang="en-US" dirty="0">
              <a:solidFill>
                <a:srgbClr val="FF0000"/>
              </a:solidFill>
              <a:highlight>
                <a:srgbClr val="FF0000"/>
              </a:highlight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73652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C2554CA6-288E-4202-BC52-2E5A8F0C0A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10BB131-AC8E-4A8E-A5D1-36260F720C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9189" y="1119031"/>
            <a:ext cx="4619938" cy="46199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9B5761-21F4-3911-6BA0-B1D985A2D2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1074" y="1396686"/>
            <a:ext cx="3240506" cy="406462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FEN: En-passant</a:t>
            </a:r>
          </a:p>
        </p:txBody>
      </p:sp>
      <p:sp>
        <p:nvSpPr>
          <p:cNvPr id="19" name="Arc 18">
            <a:extLst>
              <a:ext uri="{FF2B5EF4-FFF2-40B4-BE49-F238E27FC236}">
                <a16:creationId xmlns:a16="http://schemas.microsoft.com/office/drawing/2014/main" id="{5B7778FC-632E-4DCA-A7CB-0D7731CCF9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9809111">
            <a:off x="8683720" y="941148"/>
            <a:ext cx="2987899" cy="2987899"/>
          </a:xfrm>
          <a:prstGeom prst="arc">
            <a:avLst>
              <a:gd name="adj1" fmla="val 15817365"/>
              <a:gd name="adj2" fmla="val 178138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A23A907-97FB-4A8F-880A-DD77401C42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0048" y="4780992"/>
            <a:ext cx="546100" cy="546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D7CA79-98D8-4A2B-7085-0E6946B2A1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70153" y="1526033"/>
            <a:ext cx="5536397" cy="3935281"/>
          </a:xfrm>
        </p:spPr>
        <p:txBody>
          <a:bodyPr>
            <a:normAutofit/>
          </a:bodyPr>
          <a:lstStyle/>
          <a:p>
            <a:r>
              <a:rPr lang="en-US" dirty="0"/>
              <a:t>Square Number of targated location</a:t>
            </a:r>
          </a:p>
          <a:p>
            <a:r>
              <a:rPr lang="en-US" dirty="0"/>
              <a:t>rnb1k2r/1pq1bppp/p2ppn2/6B1/3NPP2/2N2Q2/PPP3PP/2KR1B1R w KQkq </a:t>
            </a:r>
            <a:r>
              <a:rPr lang="en-US" dirty="0">
                <a:solidFill>
                  <a:srgbClr val="FF0000"/>
                </a:solidFill>
              </a:rPr>
              <a:t>-</a:t>
            </a:r>
          </a:p>
          <a:p>
            <a:r>
              <a:rPr lang="en-US" dirty="0"/>
              <a:t>Might have square number like: e4, a5</a:t>
            </a:r>
          </a:p>
        </p:txBody>
      </p:sp>
    </p:spTree>
    <p:extLst>
      <p:ext uri="{BB962C8B-B14F-4D97-AF65-F5344CB8AC3E}">
        <p14:creationId xmlns:p14="http://schemas.microsoft.com/office/powerpoint/2010/main" val="28074081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C2554CA6-288E-4202-BC52-2E5A8F0C0A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10BB131-AC8E-4A8E-A5D1-36260F720C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9189" y="1119031"/>
            <a:ext cx="4619938" cy="46199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35F5FE-FD76-7057-59F6-A771D472A2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1074" y="1396686"/>
            <a:ext cx="3240506" cy="406462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FEN: Half move and Overall move</a:t>
            </a:r>
          </a:p>
        </p:txBody>
      </p:sp>
      <p:sp>
        <p:nvSpPr>
          <p:cNvPr id="19" name="Arc 18">
            <a:extLst>
              <a:ext uri="{FF2B5EF4-FFF2-40B4-BE49-F238E27FC236}">
                <a16:creationId xmlns:a16="http://schemas.microsoft.com/office/drawing/2014/main" id="{5B7778FC-632E-4DCA-A7CB-0D7731CCF9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9809111">
            <a:off x="8683720" y="941148"/>
            <a:ext cx="2987899" cy="2987899"/>
          </a:xfrm>
          <a:prstGeom prst="arc">
            <a:avLst>
              <a:gd name="adj1" fmla="val 15817365"/>
              <a:gd name="adj2" fmla="val 178138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A23A907-97FB-4A8F-880A-DD77401C42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0048" y="4780992"/>
            <a:ext cx="546100" cy="546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941AFD-DEE0-011E-6AA3-52637EE956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70153" y="1526033"/>
            <a:ext cx="5536397" cy="3935281"/>
          </a:xfrm>
        </p:spPr>
        <p:txBody>
          <a:bodyPr>
            <a:normAutofit/>
          </a:bodyPr>
          <a:lstStyle/>
          <a:p>
            <a:r>
              <a:rPr lang="en-US" dirty="0"/>
              <a:t>If no pawn move, no capture or no check it is regarded as half move.</a:t>
            </a:r>
          </a:p>
          <a:p>
            <a:r>
              <a:rPr lang="en-US" dirty="0"/>
              <a:t>If both player makes a move it is counted as one overall move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rnb1k2r/1pq1bppp/p2ppn2/6B1/3NPP2/2N2Q2/PPP3PP/2KR1B1R w KQkq – </a:t>
            </a:r>
            <a:r>
              <a:rPr lang="en-US" dirty="0">
                <a:solidFill>
                  <a:srgbClr val="FF0000"/>
                </a:solidFill>
              </a:rPr>
              <a:t>4 9</a:t>
            </a:r>
          </a:p>
          <a:p>
            <a:pPr marL="0" indent="0">
              <a:buNone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6483749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BC0E0-11AC-1182-88BF-D503801F43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2175" y="572569"/>
            <a:ext cx="5311447" cy="163723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 b="1" dirty="0"/>
              <a:t>Chess Engine: Stockfish</a:t>
            </a:r>
          </a:p>
        </p:txBody>
      </p:sp>
      <p:pic>
        <p:nvPicPr>
          <p:cNvPr id="5" name="Picture 4" descr="A fish on a green and black square&#10;&#10;Description automatically generated">
            <a:extLst>
              <a:ext uri="{FF2B5EF4-FFF2-40B4-BE49-F238E27FC236}">
                <a16:creationId xmlns:a16="http://schemas.microsoft.com/office/drawing/2014/main" id="{42F2E77A-4F08-3D57-3377-F11FE33A871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3"/>
          <a:stretch/>
        </p:blipFill>
        <p:spPr>
          <a:xfrm>
            <a:off x="596813" y="801575"/>
            <a:ext cx="5499187" cy="5471535"/>
          </a:xfrm>
          <a:custGeom>
            <a:avLst/>
            <a:gdLst/>
            <a:ahLst/>
            <a:cxnLst/>
            <a:rect l="l" t="t" r="r" b="b"/>
            <a:pathLst>
              <a:path w="4926647" h="4901874">
                <a:moveTo>
                  <a:pt x="2827942" y="2033"/>
                </a:moveTo>
                <a:cubicBezTo>
                  <a:pt x="2901705" y="5050"/>
                  <a:pt x="2973640" y="11422"/>
                  <a:pt x="3043325" y="21136"/>
                </a:cubicBezTo>
                <a:cubicBezTo>
                  <a:pt x="3600804" y="98849"/>
                  <a:pt x="4185553" y="476257"/>
                  <a:pt x="4498894" y="902802"/>
                </a:cubicBezTo>
                <a:cubicBezTo>
                  <a:pt x="4812235" y="1329346"/>
                  <a:pt x="4950223" y="2037621"/>
                  <a:pt x="4923373" y="2580407"/>
                </a:cubicBezTo>
                <a:cubicBezTo>
                  <a:pt x="4896522" y="3123192"/>
                  <a:pt x="4745612" y="3772883"/>
                  <a:pt x="4337788" y="4159516"/>
                </a:cubicBezTo>
                <a:cubicBezTo>
                  <a:pt x="3929963" y="4546150"/>
                  <a:pt x="3081282" y="4930377"/>
                  <a:pt x="2476425" y="4900207"/>
                </a:cubicBezTo>
                <a:cubicBezTo>
                  <a:pt x="1871566" y="4870038"/>
                  <a:pt x="1119757" y="4406651"/>
                  <a:pt x="708641" y="3978500"/>
                </a:cubicBezTo>
                <a:cubicBezTo>
                  <a:pt x="297525" y="3550349"/>
                  <a:pt x="-64504" y="2921632"/>
                  <a:pt x="9726" y="2331303"/>
                </a:cubicBezTo>
                <a:cubicBezTo>
                  <a:pt x="83957" y="1740973"/>
                  <a:pt x="273797" y="1052469"/>
                  <a:pt x="1154021" y="436525"/>
                </a:cubicBezTo>
                <a:cubicBezTo>
                  <a:pt x="1705608" y="124217"/>
                  <a:pt x="2311596" y="-19083"/>
                  <a:pt x="2827942" y="2033"/>
                </a:cubicBezTo>
                <a:close/>
              </a:path>
            </a:pathLst>
          </a:custGeom>
        </p:spPr>
      </p:pic>
      <p:grpSp>
        <p:nvGrpSpPr>
          <p:cNvPr id="21" name="Group 14">
            <a:extLst>
              <a:ext uri="{FF2B5EF4-FFF2-40B4-BE49-F238E27FC236}">
                <a16:creationId xmlns:a16="http://schemas.microsoft.com/office/drawing/2014/main" id="{A825BD3A-E149-3C61-449F-23D1B0956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0286" y="4780067"/>
            <a:ext cx="2129121" cy="2098001"/>
            <a:chOff x="-60285" y="4581559"/>
            <a:chExt cx="2330572" cy="2296509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43B6EA6-9E0B-9973-F921-86CF410DE8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1400132">
              <a:off x="1054559" y="5611570"/>
              <a:ext cx="374890" cy="373361"/>
            </a:xfrm>
            <a:custGeom>
              <a:avLst/>
              <a:gdLst>
                <a:gd name="connsiteX0" fmla="*/ 2531073 w 4828010"/>
                <a:gd name="connsiteY0" fmla="*/ 0 h 4873559"/>
                <a:gd name="connsiteX1" fmla="*/ 3937963 w 4828010"/>
                <a:gd name="connsiteY1" fmla="*/ 437433 h 4873559"/>
                <a:gd name="connsiteX2" fmla="*/ 4806231 w 4828010"/>
                <a:gd name="connsiteY2" fmla="*/ 1773180 h 4873559"/>
                <a:gd name="connsiteX3" fmla="*/ 4448644 w 4828010"/>
                <a:gd name="connsiteY3" fmla="*/ 3933235 h 4873559"/>
                <a:gd name="connsiteX4" fmla="*/ 3192542 w 4828010"/>
                <a:gd name="connsiteY4" fmla="*/ 4716168 h 4873559"/>
                <a:gd name="connsiteX5" fmla="*/ 937448 w 4828010"/>
                <a:gd name="connsiteY5" fmla="*/ 4547691 h 4873559"/>
                <a:gd name="connsiteX6" fmla="*/ 12348 w 4828010"/>
                <a:gd name="connsiteY6" fmla="*/ 3026750 h 4873559"/>
                <a:gd name="connsiteX7" fmla="*/ 553508 w 4828010"/>
                <a:gd name="connsiteY7" fmla="*/ 740383 h 4873559"/>
                <a:gd name="connsiteX8" fmla="*/ 2531073 w 4828010"/>
                <a:gd name="connsiteY8" fmla="*/ 0 h 4873559"/>
                <a:gd name="connsiteX0" fmla="*/ 2531073 w 4828010"/>
                <a:gd name="connsiteY0" fmla="*/ 0 h 4853896"/>
                <a:gd name="connsiteX1" fmla="*/ 3937963 w 4828010"/>
                <a:gd name="connsiteY1" fmla="*/ 437433 h 4853896"/>
                <a:gd name="connsiteX2" fmla="*/ 4806231 w 4828010"/>
                <a:gd name="connsiteY2" fmla="*/ 1773180 h 4853896"/>
                <a:gd name="connsiteX3" fmla="*/ 4448644 w 4828010"/>
                <a:gd name="connsiteY3" fmla="*/ 3933235 h 4853896"/>
                <a:gd name="connsiteX4" fmla="*/ 3192542 w 4828010"/>
                <a:gd name="connsiteY4" fmla="*/ 4716168 h 4853896"/>
                <a:gd name="connsiteX5" fmla="*/ 1075671 w 4828010"/>
                <a:gd name="connsiteY5" fmla="*/ 4473263 h 4853896"/>
                <a:gd name="connsiteX6" fmla="*/ 12348 w 4828010"/>
                <a:gd name="connsiteY6" fmla="*/ 3026750 h 4853896"/>
                <a:gd name="connsiteX7" fmla="*/ 553508 w 4828010"/>
                <a:gd name="connsiteY7" fmla="*/ 740383 h 4853896"/>
                <a:gd name="connsiteX8" fmla="*/ 2531073 w 4828010"/>
                <a:gd name="connsiteY8" fmla="*/ 0 h 4853896"/>
                <a:gd name="connsiteX0" fmla="*/ 2531073 w 4828010"/>
                <a:gd name="connsiteY0" fmla="*/ 0 h 4852652"/>
                <a:gd name="connsiteX1" fmla="*/ 3937963 w 4828010"/>
                <a:gd name="connsiteY1" fmla="*/ 437433 h 4852652"/>
                <a:gd name="connsiteX2" fmla="*/ 4806231 w 4828010"/>
                <a:gd name="connsiteY2" fmla="*/ 1773180 h 4852652"/>
                <a:gd name="connsiteX3" fmla="*/ 4448644 w 4828010"/>
                <a:gd name="connsiteY3" fmla="*/ 3933235 h 4852652"/>
                <a:gd name="connsiteX4" fmla="*/ 3192542 w 4828010"/>
                <a:gd name="connsiteY4" fmla="*/ 4716168 h 4852652"/>
                <a:gd name="connsiteX5" fmla="*/ 1160732 w 4828010"/>
                <a:gd name="connsiteY5" fmla="*/ 4467947 h 4852652"/>
                <a:gd name="connsiteX6" fmla="*/ 12348 w 4828010"/>
                <a:gd name="connsiteY6" fmla="*/ 3026750 h 4852652"/>
                <a:gd name="connsiteX7" fmla="*/ 553508 w 4828010"/>
                <a:gd name="connsiteY7" fmla="*/ 740383 h 4852652"/>
                <a:gd name="connsiteX8" fmla="*/ 2531073 w 4828010"/>
                <a:gd name="connsiteY8" fmla="*/ 0 h 4852652"/>
                <a:gd name="connsiteX0" fmla="*/ 2531073 w 4828010"/>
                <a:gd name="connsiteY0" fmla="*/ 0 h 4852652"/>
                <a:gd name="connsiteX1" fmla="*/ 3937963 w 4828010"/>
                <a:gd name="connsiteY1" fmla="*/ 437433 h 4852652"/>
                <a:gd name="connsiteX2" fmla="*/ 4806231 w 4828010"/>
                <a:gd name="connsiteY2" fmla="*/ 1773180 h 4852652"/>
                <a:gd name="connsiteX3" fmla="*/ 4448644 w 4828010"/>
                <a:gd name="connsiteY3" fmla="*/ 3933235 h 4852652"/>
                <a:gd name="connsiteX4" fmla="*/ 3192542 w 4828010"/>
                <a:gd name="connsiteY4" fmla="*/ 4716168 h 4852652"/>
                <a:gd name="connsiteX5" fmla="*/ 1160732 w 4828010"/>
                <a:gd name="connsiteY5" fmla="*/ 4467947 h 4852652"/>
                <a:gd name="connsiteX6" fmla="*/ 12348 w 4828010"/>
                <a:gd name="connsiteY6" fmla="*/ 3026750 h 4852652"/>
                <a:gd name="connsiteX7" fmla="*/ 553508 w 4828010"/>
                <a:gd name="connsiteY7" fmla="*/ 740383 h 4852652"/>
                <a:gd name="connsiteX8" fmla="*/ 2531073 w 4828010"/>
                <a:gd name="connsiteY8" fmla="*/ 0 h 4852652"/>
                <a:gd name="connsiteX0" fmla="*/ 2460239 w 4757176"/>
                <a:gd name="connsiteY0" fmla="*/ 0 h 4850182"/>
                <a:gd name="connsiteX1" fmla="*/ 3867129 w 4757176"/>
                <a:gd name="connsiteY1" fmla="*/ 437433 h 4850182"/>
                <a:gd name="connsiteX2" fmla="*/ 4735397 w 4757176"/>
                <a:gd name="connsiteY2" fmla="*/ 1773180 h 4850182"/>
                <a:gd name="connsiteX3" fmla="*/ 4377810 w 4757176"/>
                <a:gd name="connsiteY3" fmla="*/ 3933235 h 4850182"/>
                <a:gd name="connsiteX4" fmla="*/ 3121708 w 4757176"/>
                <a:gd name="connsiteY4" fmla="*/ 4716168 h 4850182"/>
                <a:gd name="connsiteX5" fmla="*/ 1089898 w 4757176"/>
                <a:gd name="connsiteY5" fmla="*/ 4467947 h 4850182"/>
                <a:gd name="connsiteX6" fmla="*/ 15942 w 4757176"/>
                <a:gd name="connsiteY6" fmla="*/ 3101178 h 4850182"/>
                <a:gd name="connsiteX7" fmla="*/ 482674 w 4757176"/>
                <a:gd name="connsiteY7" fmla="*/ 740383 h 4850182"/>
                <a:gd name="connsiteX8" fmla="*/ 2460239 w 4757176"/>
                <a:gd name="connsiteY8" fmla="*/ 0 h 4850182"/>
                <a:gd name="connsiteX0" fmla="*/ 2460239 w 4757176"/>
                <a:gd name="connsiteY0" fmla="*/ 0 h 4850182"/>
                <a:gd name="connsiteX1" fmla="*/ 3867129 w 4757176"/>
                <a:gd name="connsiteY1" fmla="*/ 437433 h 4850182"/>
                <a:gd name="connsiteX2" fmla="*/ 4735397 w 4757176"/>
                <a:gd name="connsiteY2" fmla="*/ 1773180 h 4850182"/>
                <a:gd name="connsiteX3" fmla="*/ 4377810 w 4757176"/>
                <a:gd name="connsiteY3" fmla="*/ 3933235 h 4850182"/>
                <a:gd name="connsiteX4" fmla="*/ 3121708 w 4757176"/>
                <a:gd name="connsiteY4" fmla="*/ 4716168 h 4850182"/>
                <a:gd name="connsiteX5" fmla="*/ 1089898 w 4757176"/>
                <a:gd name="connsiteY5" fmla="*/ 4467947 h 4850182"/>
                <a:gd name="connsiteX6" fmla="*/ 15942 w 4757176"/>
                <a:gd name="connsiteY6" fmla="*/ 3101178 h 4850182"/>
                <a:gd name="connsiteX7" fmla="*/ 482674 w 4757176"/>
                <a:gd name="connsiteY7" fmla="*/ 740383 h 4850182"/>
                <a:gd name="connsiteX8" fmla="*/ 2460239 w 4757176"/>
                <a:gd name="connsiteY8" fmla="*/ 0 h 4850182"/>
                <a:gd name="connsiteX0" fmla="*/ 2484014 w 4780951"/>
                <a:gd name="connsiteY0" fmla="*/ 0 h 4850182"/>
                <a:gd name="connsiteX1" fmla="*/ 3890904 w 4780951"/>
                <a:gd name="connsiteY1" fmla="*/ 437433 h 4850182"/>
                <a:gd name="connsiteX2" fmla="*/ 4759172 w 4780951"/>
                <a:gd name="connsiteY2" fmla="*/ 1773180 h 4850182"/>
                <a:gd name="connsiteX3" fmla="*/ 4401585 w 4780951"/>
                <a:gd name="connsiteY3" fmla="*/ 3933235 h 4850182"/>
                <a:gd name="connsiteX4" fmla="*/ 3145483 w 4780951"/>
                <a:gd name="connsiteY4" fmla="*/ 4716168 h 4850182"/>
                <a:gd name="connsiteX5" fmla="*/ 1113673 w 4780951"/>
                <a:gd name="connsiteY5" fmla="*/ 4467947 h 4850182"/>
                <a:gd name="connsiteX6" fmla="*/ 39717 w 4780951"/>
                <a:gd name="connsiteY6" fmla="*/ 3101178 h 4850182"/>
                <a:gd name="connsiteX7" fmla="*/ 506449 w 4780951"/>
                <a:gd name="connsiteY7" fmla="*/ 740383 h 4850182"/>
                <a:gd name="connsiteX8" fmla="*/ 2484014 w 4780951"/>
                <a:gd name="connsiteY8" fmla="*/ 0 h 4850182"/>
                <a:gd name="connsiteX0" fmla="*/ 2484014 w 4780127"/>
                <a:gd name="connsiteY0" fmla="*/ 0 h 4850182"/>
                <a:gd name="connsiteX1" fmla="*/ 3890904 w 4780127"/>
                <a:gd name="connsiteY1" fmla="*/ 437433 h 4850182"/>
                <a:gd name="connsiteX2" fmla="*/ 4759172 w 4780127"/>
                <a:gd name="connsiteY2" fmla="*/ 1773180 h 4850182"/>
                <a:gd name="connsiteX3" fmla="*/ 4390953 w 4780127"/>
                <a:gd name="connsiteY3" fmla="*/ 3805644 h 4850182"/>
                <a:gd name="connsiteX4" fmla="*/ 3145483 w 4780127"/>
                <a:gd name="connsiteY4" fmla="*/ 4716168 h 4850182"/>
                <a:gd name="connsiteX5" fmla="*/ 1113673 w 4780127"/>
                <a:gd name="connsiteY5" fmla="*/ 4467947 h 4850182"/>
                <a:gd name="connsiteX6" fmla="*/ 39717 w 4780127"/>
                <a:gd name="connsiteY6" fmla="*/ 3101178 h 4850182"/>
                <a:gd name="connsiteX7" fmla="*/ 506449 w 4780127"/>
                <a:gd name="connsiteY7" fmla="*/ 740383 h 4850182"/>
                <a:gd name="connsiteX8" fmla="*/ 2484014 w 4780127"/>
                <a:gd name="connsiteY8" fmla="*/ 0 h 4850182"/>
                <a:gd name="connsiteX0" fmla="*/ 2484014 w 4778010"/>
                <a:gd name="connsiteY0" fmla="*/ 0 h 4846926"/>
                <a:gd name="connsiteX1" fmla="*/ 3890904 w 4778010"/>
                <a:gd name="connsiteY1" fmla="*/ 437433 h 4846926"/>
                <a:gd name="connsiteX2" fmla="*/ 4759172 w 4778010"/>
                <a:gd name="connsiteY2" fmla="*/ 1773180 h 4846926"/>
                <a:gd name="connsiteX3" fmla="*/ 4390953 w 4778010"/>
                <a:gd name="connsiteY3" fmla="*/ 3805644 h 4846926"/>
                <a:gd name="connsiteX4" fmla="*/ 3343914 w 4778010"/>
                <a:gd name="connsiteY4" fmla="*/ 4712128 h 4846926"/>
                <a:gd name="connsiteX5" fmla="*/ 1113673 w 4778010"/>
                <a:gd name="connsiteY5" fmla="*/ 4467947 h 4846926"/>
                <a:gd name="connsiteX6" fmla="*/ 39717 w 4778010"/>
                <a:gd name="connsiteY6" fmla="*/ 3101178 h 4846926"/>
                <a:gd name="connsiteX7" fmla="*/ 506449 w 4778010"/>
                <a:gd name="connsiteY7" fmla="*/ 740383 h 4846926"/>
                <a:gd name="connsiteX8" fmla="*/ 2484014 w 4778010"/>
                <a:gd name="connsiteY8" fmla="*/ 0 h 4846926"/>
                <a:gd name="connsiteX0" fmla="*/ 2484014 w 4782503"/>
                <a:gd name="connsiteY0" fmla="*/ 0 h 4846926"/>
                <a:gd name="connsiteX1" fmla="*/ 3890904 w 4782503"/>
                <a:gd name="connsiteY1" fmla="*/ 437433 h 4846926"/>
                <a:gd name="connsiteX2" fmla="*/ 4759172 w 4782503"/>
                <a:gd name="connsiteY2" fmla="*/ 1773180 h 4846926"/>
                <a:gd name="connsiteX3" fmla="*/ 4450482 w 4782503"/>
                <a:gd name="connsiteY3" fmla="*/ 3688481 h 4846926"/>
                <a:gd name="connsiteX4" fmla="*/ 3343914 w 4782503"/>
                <a:gd name="connsiteY4" fmla="*/ 4712128 h 4846926"/>
                <a:gd name="connsiteX5" fmla="*/ 1113673 w 4782503"/>
                <a:gd name="connsiteY5" fmla="*/ 4467947 h 4846926"/>
                <a:gd name="connsiteX6" fmla="*/ 39717 w 4782503"/>
                <a:gd name="connsiteY6" fmla="*/ 3101178 h 4846926"/>
                <a:gd name="connsiteX7" fmla="*/ 506449 w 4782503"/>
                <a:gd name="connsiteY7" fmla="*/ 740383 h 4846926"/>
                <a:gd name="connsiteX8" fmla="*/ 2484014 w 4782503"/>
                <a:gd name="connsiteY8" fmla="*/ 0 h 4846926"/>
                <a:gd name="connsiteX0" fmla="*/ 2484014 w 4784889"/>
                <a:gd name="connsiteY0" fmla="*/ 0 h 4846926"/>
                <a:gd name="connsiteX1" fmla="*/ 3890904 w 4784889"/>
                <a:gd name="connsiteY1" fmla="*/ 437433 h 4846926"/>
                <a:gd name="connsiteX2" fmla="*/ 4759172 w 4784889"/>
                <a:gd name="connsiteY2" fmla="*/ 1773180 h 4846926"/>
                <a:gd name="connsiteX3" fmla="*/ 4474294 w 4784889"/>
                <a:gd name="connsiteY3" fmla="*/ 3676361 h 4846926"/>
                <a:gd name="connsiteX4" fmla="*/ 3343914 w 4784889"/>
                <a:gd name="connsiteY4" fmla="*/ 4712128 h 4846926"/>
                <a:gd name="connsiteX5" fmla="*/ 1113673 w 4784889"/>
                <a:gd name="connsiteY5" fmla="*/ 4467947 h 4846926"/>
                <a:gd name="connsiteX6" fmla="*/ 39717 w 4784889"/>
                <a:gd name="connsiteY6" fmla="*/ 3101178 h 4846926"/>
                <a:gd name="connsiteX7" fmla="*/ 506449 w 4784889"/>
                <a:gd name="connsiteY7" fmla="*/ 740383 h 4846926"/>
                <a:gd name="connsiteX8" fmla="*/ 2484014 w 4784889"/>
                <a:gd name="connsiteY8" fmla="*/ 0 h 4846926"/>
                <a:gd name="connsiteX0" fmla="*/ 2484014 w 4784889"/>
                <a:gd name="connsiteY0" fmla="*/ 0 h 4860980"/>
                <a:gd name="connsiteX1" fmla="*/ 3890904 w 4784889"/>
                <a:gd name="connsiteY1" fmla="*/ 437433 h 4860980"/>
                <a:gd name="connsiteX2" fmla="*/ 4759172 w 4784889"/>
                <a:gd name="connsiteY2" fmla="*/ 1773180 h 4860980"/>
                <a:gd name="connsiteX3" fmla="*/ 4474294 w 4784889"/>
                <a:gd name="connsiteY3" fmla="*/ 3676361 h 4860980"/>
                <a:gd name="connsiteX4" fmla="*/ 3343914 w 4784889"/>
                <a:gd name="connsiteY4" fmla="*/ 4712128 h 4860980"/>
                <a:gd name="connsiteX5" fmla="*/ 1097799 w 4784889"/>
                <a:gd name="connsiteY5" fmla="*/ 4524510 h 4860980"/>
                <a:gd name="connsiteX6" fmla="*/ 39717 w 4784889"/>
                <a:gd name="connsiteY6" fmla="*/ 3101178 h 4860980"/>
                <a:gd name="connsiteX7" fmla="*/ 506449 w 4784889"/>
                <a:gd name="connsiteY7" fmla="*/ 740383 h 4860980"/>
                <a:gd name="connsiteX8" fmla="*/ 2484014 w 4784889"/>
                <a:gd name="connsiteY8" fmla="*/ 0 h 4860980"/>
                <a:gd name="connsiteX0" fmla="*/ 2484014 w 4783308"/>
                <a:gd name="connsiteY0" fmla="*/ 0 h 4860981"/>
                <a:gd name="connsiteX1" fmla="*/ 3890904 w 4783308"/>
                <a:gd name="connsiteY1" fmla="*/ 437433 h 4860981"/>
                <a:gd name="connsiteX2" fmla="*/ 4759172 w 4783308"/>
                <a:gd name="connsiteY2" fmla="*/ 1773180 h 4860981"/>
                <a:gd name="connsiteX3" fmla="*/ 4474294 w 4783308"/>
                <a:gd name="connsiteY3" fmla="*/ 3676361 h 4860981"/>
                <a:gd name="connsiteX4" fmla="*/ 3443129 w 4783308"/>
                <a:gd name="connsiteY4" fmla="*/ 4712129 h 4860981"/>
                <a:gd name="connsiteX5" fmla="*/ 1097799 w 4783308"/>
                <a:gd name="connsiteY5" fmla="*/ 4524510 h 4860981"/>
                <a:gd name="connsiteX6" fmla="*/ 39717 w 4783308"/>
                <a:gd name="connsiteY6" fmla="*/ 3101178 h 4860981"/>
                <a:gd name="connsiteX7" fmla="*/ 506449 w 4783308"/>
                <a:gd name="connsiteY7" fmla="*/ 740383 h 4860981"/>
                <a:gd name="connsiteX8" fmla="*/ 2484014 w 4783308"/>
                <a:gd name="connsiteY8" fmla="*/ 0 h 4860981"/>
                <a:gd name="connsiteX0" fmla="*/ 2484014 w 4783308"/>
                <a:gd name="connsiteY0" fmla="*/ 0 h 4821502"/>
                <a:gd name="connsiteX1" fmla="*/ 3890904 w 4783308"/>
                <a:gd name="connsiteY1" fmla="*/ 437433 h 4821502"/>
                <a:gd name="connsiteX2" fmla="*/ 4759172 w 4783308"/>
                <a:gd name="connsiteY2" fmla="*/ 1773180 h 4821502"/>
                <a:gd name="connsiteX3" fmla="*/ 4474294 w 4783308"/>
                <a:gd name="connsiteY3" fmla="*/ 3676361 h 4821502"/>
                <a:gd name="connsiteX4" fmla="*/ 3443129 w 4783308"/>
                <a:gd name="connsiteY4" fmla="*/ 4712129 h 4821502"/>
                <a:gd name="connsiteX5" fmla="*/ 1097799 w 4783308"/>
                <a:gd name="connsiteY5" fmla="*/ 4524510 h 4821502"/>
                <a:gd name="connsiteX6" fmla="*/ 39717 w 4783308"/>
                <a:gd name="connsiteY6" fmla="*/ 3101178 h 4821502"/>
                <a:gd name="connsiteX7" fmla="*/ 506449 w 4783308"/>
                <a:gd name="connsiteY7" fmla="*/ 740383 h 4821502"/>
                <a:gd name="connsiteX8" fmla="*/ 2484014 w 4783308"/>
                <a:gd name="connsiteY8" fmla="*/ 0 h 4821502"/>
                <a:gd name="connsiteX0" fmla="*/ 2484014 w 4783308"/>
                <a:gd name="connsiteY0" fmla="*/ 0 h 4821502"/>
                <a:gd name="connsiteX1" fmla="*/ 3890904 w 4783308"/>
                <a:gd name="connsiteY1" fmla="*/ 437433 h 4821502"/>
                <a:gd name="connsiteX2" fmla="*/ 4759172 w 4783308"/>
                <a:gd name="connsiteY2" fmla="*/ 1773180 h 4821502"/>
                <a:gd name="connsiteX3" fmla="*/ 4474294 w 4783308"/>
                <a:gd name="connsiteY3" fmla="*/ 3676361 h 4821502"/>
                <a:gd name="connsiteX4" fmla="*/ 3443129 w 4783308"/>
                <a:gd name="connsiteY4" fmla="*/ 4712129 h 4821502"/>
                <a:gd name="connsiteX5" fmla="*/ 1097799 w 4783308"/>
                <a:gd name="connsiteY5" fmla="*/ 4524510 h 4821502"/>
                <a:gd name="connsiteX6" fmla="*/ 39717 w 4783308"/>
                <a:gd name="connsiteY6" fmla="*/ 3101178 h 4821502"/>
                <a:gd name="connsiteX7" fmla="*/ 506449 w 4783308"/>
                <a:gd name="connsiteY7" fmla="*/ 740383 h 4821502"/>
                <a:gd name="connsiteX8" fmla="*/ 2484014 w 4783308"/>
                <a:gd name="connsiteY8" fmla="*/ 0 h 4821502"/>
                <a:gd name="connsiteX0" fmla="*/ 2532073 w 4784141"/>
                <a:gd name="connsiteY0" fmla="*/ 0 h 4773425"/>
                <a:gd name="connsiteX1" fmla="*/ 3891737 w 4784141"/>
                <a:gd name="connsiteY1" fmla="*/ 389356 h 4773425"/>
                <a:gd name="connsiteX2" fmla="*/ 4760005 w 4784141"/>
                <a:gd name="connsiteY2" fmla="*/ 1725103 h 4773425"/>
                <a:gd name="connsiteX3" fmla="*/ 4475127 w 4784141"/>
                <a:gd name="connsiteY3" fmla="*/ 3628284 h 4773425"/>
                <a:gd name="connsiteX4" fmla="*/ 3443962 w 4784141"/>
                <a:gd name="connsiteY4" fmla="*/ 4664052 h 4773425"/>
                <a:gd name="connsiteX5" fmla="*/ 1098632 w 4784141"/>
                <a:gd name="connsiteY5" fmla="*/ 4476433 h 4773425"/>
                <a:gd name="connsiteX6" fmla="*/ 40550 w 4784141"/>
                <a:gd name="connsiteY6" fmla="*/ 3053101 h 4773425"/>
                <a:gd name="connsiteX7" fmla="*/ 507282 w 4784141"/>
                <a:gd name="connsiteY7" fmla="*/ 692306 h 4773425"/>
                <a:gd name="connsiteX8" fmla="*/ 2532073 w 4784141"/>
                <a:gd name="connsiteY8" fmla="*/ 0 h 4773425"/>
                <a:gd name="connsiteX0" fmla="*/ 2532073 w 4784141"/>
                <a:gd name="connsiteY0" fmla="*/ 491 h 4773916"/>
                <a:gd name="connsiteX1" fmla="*/ 3891737 w 4784141"/>
                <a:gd name="connsiteY1" fmla="*/ 389847 h 4773916"/>
                <a:gd name="connsiteX2" fmla="*/ 4760005 w 4784141"/>
                <a:gd name="connsiteY2" fmla="*/ 1725594 h 4773916"/>
                <a:gd name="connsiteX3" fmla="*/ 4475127 w 4784141"/>
                <a:gd name="connsiteY3" fmla="*/ 3628775 h 4773916"/>
                <a:gd name="connsiteX4" fmla="*/ 3443962 w 4784141"/>
                <a:gd name="connsiteY4" fmla="*/ 4664543 h 4773916"/>
                <a:gd name="connsiteX5" fmla="*/ 1098632 w 4784141"/>
                <a:gd name="connsiteY5" fmla="*/ 4476924 h 4773916"/>
                <a:gd name="connsiteX6" fmla="*/ 40550 w 4784141"/>
                <a:gd name="connsiteY6" fmla="*/ 3053592 h 4773916"/>
                <a:gd name="connsiteX7" fmla="*/ 507282 w 4784141"/>
                <a:gd name="connsiteY7" fmla="*/ 692797 h 4773916"/>
                <a:gd name="connsiteX8" fmla="*/ 2532073 w 4784141"/>
                <a:gd name="connsiteY8" fmla="*/ 491 h 4773916"/>
                <a:gd name="connsiteX0" fmla="*/ 2532073 w 4784141"/>
                <a:gd name="connsiteY0" fmla="*/ 491 h 4773916"/>
                <a:gd name="connsiteX1" fmla="*/ 3891737 w 4784141"/>
                <a:gd name="connsiteY1" fmla="*/ 389847 h 4773916"/>
                <a:gd name="connsiteX2" fmla="*/ 4760005 w 4784141"/>
                <a:gd name="connsiteY2" fmla="*/ 1725594 h 4773916"/>
                <a:gd name="connsiteX3" fmla="*/ 4475127 w 4784141"/>
                <a:gd name="connsiteY3" fmla="*/ 3628775 h 4773916"/>
                <a:gd name="connsiteX4" fmla="*/ 3443962 w 4784141"/>
                <a:gd name="connsiteY4" fmla="*/ 4664543 h 4773916"/>
                <a:gd name="connsiteX5" fmla="*/ 1098632 w 4784141"/>
                <a:gd name="connsiteY5" fmla="*/ 4476924 h 4773916"/>
                <a:gd name="connsiteX6" fmla="*/ 40550 w 4784141"/>
                <a:gd name="connsiteY6" fmla="*/ 3053592 h 4773916"/>
                <a:gd name="connsiteX7" fmla="*/ 507282 w 4784141"/>
                <a:gd name="connsiteY7" fmla="*/ 692797 h 4773916"/>
                <a:gd name="connsiteX8" fmla="*/ 2532073 w 4784141"/>
                <a:gd name="connsiteY8" fmla="*/ 491 h 4773916"/>
                <a:gd name="connsiteX0" fmla="*/ 2558783 w 4784614"/>
                <a:gd name="connsiteY0" fmla="*/ 525 h 4757924"/>
                <a:gd name="connsiteX1" fmla="*/ 3892210 w 4784614"/>
                <a:gd name="connsiteY1" fmla="*/ 373855 h 4757924"/>
                <a:gd name="connsiteX2" fmla="*/ 4760478 w 4784614"/>
                <a:gd name="connsiteY2" fmla="*/ 1709602 h 4757924"/>
                <a:gd name="connsiteX3" fmla="*/ 4475600 w 4784614"/>
                <a:gd name="connsiteY3" fmla="*/ 3612783 h 4757924"/>
                <a:gd name="connsiteX4" fmla="*/ 3444435 w 4784614"/>
                <a:gd name="connsiteY4" fmla="*/ 4648551 h 4757924"/>
                <a:gd name="connsiteX5" fmla="*/ 1099105 w 4784614"/>
                <a:gd name="connsiteY5" fmla="*/ 4460932 h 4757924"/>
                <a:gd name="connsiteX6" fmla="*/ 41023 w 4784614"/>
                <a:gd name="connsiteY6" fmla="*/ 3037600 h 4757924"/>
                <a:gd name="connsiteX7" fmla="*/ 507755 w 4784614"/>
                <a:gd name="connsiteY7" fmla="*/ 676805 h 4757924"/>
                <a:gd name="connsiteX8" fmla="*/ 2558783 w 4784614"/>
                <a:gd name="connsiteY8" fmla="*/ 525 h 4757924"/>
                <a:gd name="connsiteX0" fmla="*/ 2558783 w 4784614"/>
                <a:gd name="connsiteY0" fmla="*/ 408 h 4757807"/>
                <a:gd name="connsiteX1" fmla="*/ 3907953 w 4784614"/>
                <a:gd name="connsiteY1" fmla="*/ 443183 h 4757807"/>
                <a:gd name="connsiteX2" fmla="*/ 4760478 w 4784614"/>
                <a:gd name="connsiteY2" fmla="*/ 1709485 h 4757807"/>
                <a:gd name="connsiteX3" fmla="*/ 4475600 w 4784614"/>
                <a:gd name="connsiteY3" fmla="*/ 3612666 h 4757807"/>
                <a:gd name="connsiteX4" fmla="*/ 3444435 w 4784614"/>
                <a:gd name="connsiteY4" fmla="*/ 4648434 h 4757807"/>
                <a:gd name="connsiteX5" fmla="*/ 1099105 w 4784614"/>
                <a:gd name="connsiteY5" fmla="*/ 4460815 h 4757807"/>
                <a:gd name="connsiteX6" fmla="*/ 41023 w 4784614"/>
                <a:gd name="connsiteY6" fmla="*/ 3037483 h 4757807"/>
                <a:gd name="connsiteX7" fmla="*/ 507755 w 4784614"/>
                <a:gd name="connsiteY7" fmla="*/ 676688 h 4757807"/>
                <a:gd name="connsiteX8" fmla="*/ 2558783 w 4784614"/>
                <a:gd name="connsiteY8" fmla="*/ 408 h 4757807"/>
                <a:gd name="connsiteX0" fmla="*/ 2675744 w 4786788"/>
                <a:gd name="connsiteY0" fmla="*/ 250 h 4954478"/>
                <a:gd name="connsiteX1" fmla="*/ 3910127 w 4786788"/>
                <a:gd name="connsiteY1" fmla="*/ 639854 h 4954478"/>
                <a:gd name="connsiteX2" fmla="*/ 4762652 w 4786788"/>
                <a:gd name="connsiteY2" fmla="*/ 1906156 h 4954478"/>
                <a:gd name="connsiteX3" fmla="*/ 4477774 w 4786788"/>
                <a:gd name="connsiteY3" fmla="*/ 3809337 h 4954478"/>
                <a:gd name="connsiteX4" fmla="*/ 3446609 w 4786788"/>
                <a:gd name="connsiteY4" fmla="*/ 4845105 h 4954478"/>
                <a:gd name="connsiteX5" fmla="*/ 1101279 w 4786788"/>
                <a:gd name="connsiteY5" fmla="*/ 4657486 h 4954478"/>
                <a:gd name="connsiteX6" fmla="*/ 43197 w 4786788"/>
                <a:gd name="connsiteY6" fmla="*/ 3234154 h 4954478"/>
                <a:gd name="connsiteX7" fmla="*/ 509929 w 4786788"/>
                <a:gd name="connsiteY7" fmla="*/ 873359 h 4954478"/>
                <a:gd name="connsiteX8" fmla="*/ 2675744 w 4786788"/>
                <a:gd name="connsiteY8" fmla="*/ 250 h 4954478"/>
                <a:gd name="connsiteX0" fmla="*/ 2675744 w 4786788"/>
                <a:gd name="connsiteY0" fmla="*/ 250 h 4954478"/>
                <a:gd name="connsiteX1" fmla="*/ 3910127 w 4786788"/>
                <a:gd name="connsiteY1" fmla="*/ 639854 h 4954478"/>
                <a:gd name="connsiteX2" fmla="*/ 4762652 w 4786788"/>
                <a:gd name="connsiteY2" fmla="*/ 1906156 h 4954478"/>
                <a:gd name="connsiteX3" fmla="*/ 4477774 w 4786788"/>
                <a:gd name="connsiteY3" fmla="*/ 3809337 h 4954478"/>
                <a:gd name="connsiteX4" fmla="*/ 3446609 w 4786788"/>
                <a:gd name="connsiteY4" fmla="*/ 4845105 h 4954478"/>
                <a:gd name="connsiteX5" fmla="*/ 1101279 w 4786788"/>
                <a:gd name="connsiteY5" fmla="*/ 4657486 h 4954478"/>
                <a:gd name="connsiteX6" fmla="*/ 43197 w 4786788"/>
                <a:gd name="connsiteY6" fmla="*/ 3234154 h 4954478"/>
                <a:gd name="connsiteX7" fmla="*/ 509929 w 4786788"/>
                <a:gd name="connsiteY7" fmla="*/ 873359 h 4954478"/>
                <a:gd name="connsiteX8" fmla="*/ 2675744 w 4786788"/>
                <a:gd name="connsiteY8" fmla="*/ 250 h 4954478"/>
                <a:gd name="connsiteX0" fmla="*/ 2675744 w 4786788"/>
                <a:gd name="connsiteY0" fmla="*/ 290 h 4954518"/>
                <a:gd name="connsiteX1" fmla="*/ 3910127 w 4786788"/>
                <a:gd name="connsiteY1" fmla="*/ 639894 h 4954518"/>
                <a:gd name="connsiteX2" fmla="*/ 4762652 w 4786788"/>
                <a:gd name="connsiteY2" fmla="*/ 1906196 h 4954518"/>
                <a:gd name="connsiteX3" fmla="*/ 4477774 w 4786788"/>
                <a:gd name="connsiteY3" fmla="*/ 3809377 h 4954518"/>
                <a:gd name="connsiteX4" fmla="*/ 3446609 w 4786788"/>
                <a:gd name="connsiteY4" fmla="*/ 4845145 h 4954518"/>
                <a:gd name="connsiteX5" fmla="*/ 1101279 w 4786788"/>
                <a:gd name="connsiteY5" fmla="*/ 4657526 h 4954518"/>
                <a:gd name="connsiteX6" fmla="*/ 43197 w 4786788"/>
                <a:gd name="connsiteY6" fmla="*/ 3234194 h 4954518"/>
                <a:gd name="connsiteX7" fmla="*/ 509929 w 4786788"/>
                <a:gd name="connsiteY7" fmla="*/ 873399 h 4954518"/>
                <a:gd name="connsiteX8" fmla="*/ 2675744 w 4786788"/>
                <a:gd name="connsiteY8" fmla="*/ 290 h 4954518"/>
                <a:gd name="connsiteX0" fmla="*/ 2675744 w 4786788"/>
                <a:gd name="connsiteY0" fmla="*/ 326 h 4954554"/>
                <a:gd name="connsiteX1" fmla="*/ 3990884 w 4786788"/>
                <a:gd name="connsiteY1" fmla="*/ 591130 h 4954554"/>
                <a:gd name="connsiteX2" fmla="*/ 4762652 w 4786788"/>
                <a:gd name="connsiteY2" fmla="*/ 1906232 h 4954554"/>
                <a:gd name="connsiteX3" fmla="*/ 4477774 w 4786788"/>
                <a:gd name="connsiteY3" fmla="*/ 3809413 h 4954554"/>
                <a:gd name="connsiteX4" fmla="*/ 3446609 w 4786788"/>
                <a:gd name="connsiteY4" fmla="*/ 4845181 h 4954554"/>
                <a:gd name="connsiteX5" fmla="*/ 1101279 w 4786788"/>
                <a:gd name="connsiteY5" fmla="*/ 4657562 h 4954554"/>
                <a:gd name="connsiteX6" fmla="*/ 43197 w 4786788"/>
                <a:gd name="connsiteY6" fmla="*/ 3234230 h 4954554"/>
                <a:gd name="connsiteX7" fmla="*/ 509929 w 4786788"/>
                <a:gd name="connsiteY7" fmla="*/ 873435 h 4954554"/>
                <a:gd name="connsiteX8" fmla="*/ 2675744 w 4786788"/>
                <a:gd name="connsiteY8" fmla="*/ 326 h 4954554"/>
                <a:gd name="connsiteX0" fmla="*/ 2662196 w 4773240"/>
                <a:gd name="connsiteY0" fmla="*/ 326 h 4954554"/>
                <a:gd name="connsiteX1" fmla="*/ 3977336 w 4773240"/>
                <a:gd name="connsiteY1" fmla="*/ 591130 h 4954554"/>
                <a:gd name="connsiteX2" fmla="*/ 4749104 w 4773240"/>
                <a:gd name="connsiteY2" fmla="*/ 1906232 h 4954554"/>
                <a:gd name="connsiteX3" fmla="*/ 4464226 w 4773240"/>
                <a:gd name="connsiteY3" fmla="*/ 3809413 h 4954554"/>
                <a:gd name="connsiteX4" fmla="*/ 3433061 w 4773240"/>
                <a:gd name="connsiteY4" fmla="*/ 4845181 h 4954554"/>
                <a:gd name="connsiteX5" fmla="*/ 1087731 w 4773240"/>
                <a:gd name="connsiteY5" fmla="*/ 4657562 h 4954554"/>
                <a:gd name="connsiteX6" fmla="*/ 29649 w 4773240"/>
                <a:gd name="connsiteY6" fmla="*/ 3234230 h 4954554"/>
                <a:gd name="connsiteX7" fmla="*/ 640977 w 4773240"/>
                <a:gd name="connsiteY7" fmla="*/ 730117 h 4954554"/>
                <a:gd name="connsiteX8" fmla="*/ 2662196 w 4773240"/>
                <a:gd name="connsiteY8" fmla="*/ 326 h 4954554"/>
                <a:gd name="connsiteX0" fmla="*/ 2664762 w 4775806"/>
                <a:gd name="connsiteY0" fmla="*/ 326 h 4954554"/>
                <a:gd name="connsiteX1" fmla="*/ 3979902 w 4775806"/>
                <a:gd name="connsiteY1" fmla="*/ 591130 h 4954554"/>
                <a:gd name="connsiteX2" fmla="*/ 4751670 w 4775806"/>
                <a:gd name="connsiteY2" fmla="*/ 1906232 h 4954554"/>
                <a:gd name="connsiteX3" fmla="*/ 4466792 w 4775806"/>
                <a:gd name="connsiteY3" fmla="*/ 3809413 h 4954554"/>
                <a:gd name="connsiteX4" fmla="*/ 3435627 w 4775806"/>
                <a:gd name="connsiteY4" fmla="*/ 4845181 h 4954554"/>
                <a:gd name="connsiteX5" fmla="*/ 1090297 w 4775806"/>
                <a:gd name="connsiteY5" fmla="*/ 4657562 h 4954554"/>
                <a:gd name="connsiteX6" fmla="*/ 32215 w 4775806"/>
                <a:gd name="connsiteY6" fmla="*/ 3234230 h 4954554"/>
                <a:gd name="connsiteX7" fmla="*/ 607899 w 4775806"/>
                <a:gd name="connsiteY7" fmla="*/ 806182 h 4954554"/>
                <a:gd name="connsiteX8" fmla="*/ 2664762 w 4775806"/>
                <a:gd name="connsiteY8" fmla="*/ 326 h 4954554"/>
                <a:gd name="connsiteX0" fmla="*/ 2673549 w 4784593"/>
                <a:gd name="connsiteY0" fmla="*/ 326 h 4954554"/>
                <a:gd name="connsiteX1" fmla="*/ 3988689 w 4784593"/>
                <a:gd name="connsiteY1" fmla="*/ 591130 h 4954554"/>
                <a:gd name="connsiteX2" fmla="*/ 4760457 w 4784593"/>
                <a:gd name="connsiteY2" fmla="*/ 1906232 h 4954554"/>
                <a:gd name="connsiteX3" fmla="*/ 4475579 w 4784593"/>
                <a:gd name="connsiteY3" fmla="*/ 3809413 h 4954554"/>
                <a:gd name="connsiteX4" fmla="*/ 3444414 w 4784593"/>
                <a:gd name="connsiteY4" fmla="*/ 4845181 h 4954554"/>
                <a:gd name="connsiteX5" fmla="*/ 1099084 w 4784593"/>
                <a:gd name="connsiteY5" fmla="*/ 4657562 h 4954554"/>
                <a:gd name="connsiteX6" fmla="*/ 41002 w 4784593"/>
                <a:gd name="connsiteY6" fmla="*/ 3234230 h 4954554"/>
                <a:gd name="connsiteX7" fmla="*/ 616686 w 4784593"/>
                <a:gd name="connsiteY7" fmla="*/ 806182 h 4954554"/>
                <a:gd name="connsiteX8" fmla="*/ 2673549 w 4784593"/>
                <a:gd name="connsiteY8" fmla="*/ 326 h 4954554"/>
                <a:gd name="connsiteX0" fmla="*/ 2649000 w 4760044"/>
                <a:gd name="connsiteY0" fmla="*/ 326 h 4964273"/>
                <a:gd name="connsiteX1" fmla="*/ 3964140 w 4760044"/>
                <a:gd name="connsiteY1" fmla="*/ 591130 h 4964273"/>
                <a:gd name="connsiteX2" fmla="*/ 4735908 w 4760044"/>
                <a:gd name="connsiteY2" fmla="*/ 1906232 h 4964273"/>
                <a:gd name="connsiteX3" fmla="*/ 4451030 w 4760044"/>
                <a:gd name="connsiteY3" fmla="*/ 3809413 h 4964273"/>
                <a:gd name="connsiteX4" fmla="*/ 3419865 w 4760044"/>
                <a:gd name="connsiteY4" fmla="*/ 4845181 h 4964273"/>
                <a:gd name="connsiteX5" fmla="*/ 1074535 w 4760044"/>
                <a:gd name="connsiteY5" fmla="*/ 4657562 h 4964273"/>
                <a:gd name="connsiteX6" fmla="*/ 33359 w 4760044"/>
                <a:gd name="connsiteY6" fmla="*/ 2995991 h 4964273"/>
                <a:gd name="connsiteX7" fmla="*/ 592137 w 4760044"/>
                <a:gd name="connsiteY7" fmla="*/ 806182 h 4964273"/>
                <a:gd name="connsiteX8" fmla="*/ 2649000 w 4760044"/>
                <a:gd name="connsiteY8" fmla="*/ 326 h 4964273"/>
                <a:gd name="connsiteX0" fmla="*/ 2649000 w 4849482"/>
                <a:gd name="connsiteY0" fmla="*/ 2 h 4963949"/>
                <a:gd name="connsiteX1" fmla="*/ 4735908 w 4849482"/>
                <a:gd name="connsiteY1" fmla="*/ 1905908 h 4963949"/>
                <a:gd name="connsiteX2" fmla="*/ 4451030 w 4849482"/>
                <a:gd name="connsiteY2" fmla="*/ 3809089 h 4963949"/>
                <a:gd name="connsiteX3" fmla="*/ 3419865 w 4849482"/>
                <a:gd name="connsiteY3" fmla="*/ 4844857 h 4963949"/>
                <a:gd name="connsiteX4" fmla="*/ 1074535 w 4849482"/>
                <a:gd name="connsiteY4" fmla="*/ 4657238 h 4963949"/>
                <a:gd name="connsiteX5" fmla="*/ 33359 w 4849482"/>
                <a:gd name="connsiteY5" fmla="*/ 2995667 h 4963949"/>
                <a:gd name="connsiteX6" fmla="*/ 592137 w 4849482"/>
                <a:gd name="connsiteY6" fmla="*/ 805858 h 4963949"/>
                <a:gd name="connsiteX7" fmla="*/ 2649000 w 4849482"/>
                <a:gd name="connsiteY7" fmla="*/ 2 h 4963949"/>
                <a:gd name="connsiteX0" fmla="*/ 2649000 w 4942023"/>
                <a:gd name="connsiteY0" fmla="*/ 2 h 4678955"/>
                <a:gd name="connsiteX1" fmla="*/ 4735908 w 4942023"/>
                <a:gd name="connsiteY1" fmla="*/ 1905908 h 4678955"/>
                <a:gd name="connsiteX2" fmla="*/ 4451030 w 4942023"/>
                <a:gd name="connsiteY2" fmla="*/ 3809089 h 4678955"/>
                <a:gd name="connsiteX3" fmla="*/ 1074535 w 4942023"/>
                <a:gd name="connsiteY3" fmla="*/ 4657238 h 4678955"/>
                <a:gd name="connsiteX4" fmla="*/ 33359 w 4942023"/>
                <a:gd name="connsiteY4" fmla="*/ 2995667 h 4678955"/>
                <a:gd name="connsiteX5" fmla="*/ 592137 w 4942023"/>
                <a:gd name="connsiteY5" fmla="*/ 805858 h 4678955"/>
                <a:gd name="connsiteX6" fmla="*/ 2649000 w 4942023"/>
                <a:gd name="connsiteY6" fmla="*/ 2 h 4678955"/>
                <a:gd name="connsiteX0" fmla="*/ 2649000 w 4806392"/>
                <a:gd name="connsiteY0" fmla="*/ 2 h 4842789"/>
                <a:gd name="connsiteX1" fmla="*/ 4735908 w 4806392"/>
                <a:gd name="connsiteY1" fmla="*/ 1905908 h 4842789"/>
                <a:gd name="connsiteX2" fmla="*/ 3706624 w 4806392"/>
                <a:gd name="connsiteY2" fmla="*/ 4493428 h 4842789"/>
                <a:gd name="connsiteX3" fmla="*/ 1074535 w 4806392"/>
                <a:gd name="connsiteY3" fmla="*/ 4657238 h 4842789"/>
                <a:gd name="connsiteX4" fmla="*/ 33359 w 4806392"/>
                <a:gd name="connsiteY4" fmla="*/ 2995667 h 4842789"/>
                <a:gd name="connsiteX5" fmla="*/ 592137 w 4806392"/>
                <a:gd name="connsiteY5" fmla="*/ 805858 h 4842789"/>
                <a:gd name="connsiteX6" fmla="*/ 2649000 w 4806392"/>
                <a:gd name="connsiteY6" fmla="*/ 2 h 4842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06392" h="4842789">
                  <a:moveTo>
                    <a:pt x="2649000" y="2"/>
                  </a:moveTo>
                  <a:cubicBezTo>
                    <a:pt x="3339628" y="183344"/>
                    <a:pt x="4435570" y="1271060"/>
                    <a:pt x="4735908" y="1905908"/>
                  </a:cubicBezTo>
                  <a:cubicBezTo>
                    <a:pt x="5036246" y="2540756"/>
                    <a:pt x="4316853" y="4034873"/>
                    <a:pt x="3706624" y="4493428"/>
                  </a:cubicBezTo>
                  <a:cubicBezTo>
                    <a:pt x="3096395" y="4951983"/>
                    <a:pt x="1686746" y="4906865"/>
                    <a:pt x="1074535" y="4657238"/>
                  </a:cubicBezTo>
                  <a:cubicBezTo>
                    <a:pt x="462324" y="4407611"/>
                    <a:pt x="145196" y="3624902"/>
                    <a:pt x="33359" y="2995667"/>
                  </a:cubicBezTo>
                  <a:cubicBezTo>
                    <a:pt x="-94426" y="2318585"/>
                    <a:pt x="156197" y="1305135"/>
                    <a:pt x="592137" y="805858"/>
                  </a:cubicBezTo>
                  <a:cubicBezTo>
                    <a:pt x="1028077" y="306581"/>
                    <a:pt x="1996327" y="30750"/>
                    <a:pt x="2649000" y="2"/>
                  </a:cubicBez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: Shape 16">
              <a:extLst>
                <a:ext uri="{FF2B5EF4-FFF2-40B4-BE49-F238E27FC236}">
                  <a16:creationId xmlns:a16="http://schemas.microsoft.com/office/drawing/2014/main" id="{5C1932EE-D34B-922C-21DE-B9EDF81185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29076">
              <a:off x="962723" y="6319494"/>
              <a:ext cx="1307564" cy="558574"/>
            </a:xfrm>
            <a:custGeom>
              <a:avLst/>
              <a:gdLst>
                <a:gd name="connsiteX0" fmla="*/ 1307564 w 1307564"/>
                <a:gd name="connsiteY0" fmla="*/ 360848 h 558574"/>
                <a:gd name="connsiteX1" fmla="*/ 1264610 w 1307564"/>
                <a:gd name="connsiteY1" fmla="*/ 558387 h 558574"/>
                <a:gd name="connsiteX2" fmla="*/ 496925 w 1307564"/>
                <a:gd name="connsiteY2" fmla="*/ 469382 h 558574"/>
                <a:gd name="connsiteX3" fmla="*/ 472802 w 1307564"/>
                <a:gd name="connsiteY3" fmla="*/ 464872 h 558574"/>
                <a:gd name="connsiteX4" fmla="*/ 0 w 1307564"/>
                <a:gd name="connsiteY4" fmla="*/ 0 h 558574"/>
                <a:gd name="connsiteX5" fmla="*/ 152076 w 1307564"/>
                <a:gd name="connsiteY5" fmla="*/ 41404 h 558574"/>
                <a:gd name="connsiteX6" fmla="*/ 1307564 w 1307564"/>
                <a:gd name="connsiteY6" fmla="*/ 360848 h 558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07564" h="558574">
                  <a:moveTo>
                    <a:pt x="1307564" y="360848"/>
                  </a:moveTo>
                  <a:cubicBezTo>
                    <a:pt x="1303188" y="403876"/>
                    <a:pt x="1279827" y="564823"/>
                    <a:pt x="1264610" y="558387"/>
                  </a:cubicBezTo>
                  <a:cubicBezTo>
                    <a:pt x="1237694" y="559849"/>
                    <a:pt x="802592" y="520038"/>
                    <a:pt x="496925" y="469382"/>
                  </a:cubicBezTo>
                  <a:lnTo>
                    <a:pt x="472802" y="464872"/>
                  </a:lnTo>
                  <a:lnTo>
                    <a:pt x="0" y="0"/>
                  </a:lnTo>
                  <a:lnTo>
                    <a:pt x="152076" y="41404"/>
                  </a:lnTo>
                  <a:cubicBezTo>
                    <a:pt x="614511" y="166095"/>
                    <a:pt x="1270124" y="336305"/>
                    <a:pt x="1307564" y="360848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8A1A34FE-FDB4-353C-884F-97E00A77C8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29076">
              <a:off x="962723" y="6319494"/>
              <a:ext cx="1307564" cy="558574"/>
            </a:xfrm>
            <a:custGeom>
              <a:avLst/>
              <a:gdLst>
                <a:gd name="connsiteX0" fmla="*/ 1307564 w 1307564"/>
                <a:gd name="connsiteY0" fmla="*/ 360848 h 558574"/>
                <a:gd name="connsiteX1" fmla="*/ 1264610 w 1307564"/>
                <a:gd name="connsiteY1" fmla="*/ 558387 h 558574"/>
                <a:gd name="connsiteX2" fmla="*/ 496925 w 1307564"/>
                <a:gd name="connsiteY2" fmla="*/ 469382 h 558574"/>
                <a:gd name="connsiteX3" fmla="*/ 472802 w 1307564"/>
                <a:gd name="connsiteY3" fmla="*/ 464872 h 558574"/>
                <a:gd name="connsiteX4" fmla="*/ 0 w 1307564"/>
                <a:gd name="connsiteY4" fmla="*/ 0 h 558574"/>
                <a:gd name="connsiteX5" fmla="*/ 152076 w 1307564"/>
                <a:gd name="connsiteY5" fmla="*/ 41404 h 558574"/>
                <a:gd name="connsiteX6" fmla="*/ 1307564 w 1307564"/>
                <a:gd name="connsiteY6" fmla="*/ 360848 h 558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07564" h="558574">
                  <a:moveTo>
                    <a:pt x="1307564" y="360848"/>
                  </a:moveTo>
                  <a:cubicBezTo>
                    <a:pt x="1303188" y="403876"/>
                    <a:pt x="1279827" y="564823"/>
                    <a:pt x="1264610" y="558387"/>
                  </a:cubicBezTo>
                  <a:cubicBezTo>
                    <a:pt x="1237694" y="559849"/>
                    <a:pt x="802592" y="520038"/>
                    <a:pt x="496925" y="469382"/>
                  </a:cubicBezTo>
                  <a:lnTo>
                    <a:pt x="472802" y="464872"/>
                  </a:lnTo>
                  <a:lnTo>
                    <a:pt x="0" y="0"/>
                  </a:lnTo>
                  <a:lnTo>
                    <a:pt x="152076" y="41404"/>
                  </a:lnTo>
                  <a:cubicBezTo>
                    <a:pt x="614511" y="166095"/>
                    <a:pt x="1270124" y="336305"/>
                    <a:pt x="1307564" y="360848"/>
                  </a:cubicBezTo>
                  <a:close/>
                </a:path>
              </a:pathLst>
            </a:custGeom>
            <a:solidFill>
              <a:schemeClr val="accent3">
                <a:lumMod val="20000"/>
                <a:lumOff val="80000"/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9765F686-D93C-21BC-5196-BEC7649DE8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938007" flipV="1">
              <a:off x="-570599" y="5091873"/>
              <a:ext cx="1904974" cy="884345"/>
            </a:xfrm>
            <a:custGeom>
              <a:avLst/>
              <a:gdLst>
                <a:gd name="connsiteX0" fmla="*/ 0 w 1904974"/>
                <a:gd name="connsiteY0" fmla="*/ 421557 h 884345"/>
                <a:gd name="connsiteX1" fmla="*/ 416370 w 1904974"/>
                <a:gd name="connsiteY1" fmla="*/ 530740 h 884345"/>
                <a:gd name="connsiteX2" fmla="*/ 1800731 w 1904974"/>
                <a:gd name="connsiteY2" fmla="*/ 866036 h 884345"/>
                <a:gd name="connsiteX3" fmla="*/ 1904485 w 1904974"/>
                <a:gd name="connsiteY3" fmla="*/ 880134 h 884345"/>
                <a:gd name="connsiteX4" fmla="*/ 1894966 w 1904974"/>
                <a:gd name="connsiteY4" fmla="*/ 779469 h 884345"/>
                <a:gd name="connsiteX5" fmla="*/ 1761844 w 1904974"/>
                <a:gd name="connsiteY5" fmla="*/ 402374 h 884345"/>
                <a:gd name="connsiteX6" fmla="*/ 1377785 w 1904974"/>
                <a:gd name="connsiteY6" fmla="*/ 3317 h 884345"/>
                <a:gd name="connsiteX7" fmla="*/ 1372668 w 1904974"/>
                <a:gd name="connsiteY7" fmla="*/ 0 h 884345"/>
                <a:gd name="connsiteX8" fmla="*/ 337869 w 1904974"/>
                <a:gd name="connsiteY8" fmla="*/ 139908 h 884345"/>
                <a:gd name="connsiteX9" fmla="*/ 188081 w 1904974"/>
                <a:gd name="connsiteY9" fmla="*/ 203651 h 884345"/>
                <a:gd name="connsiteX10" fmla="*/ 125663 w 1904974"/>
                <a:gd name="connsiteY10" fmla="*/ 268413 h 884345"/>
                <a:gd name="connsiteX11" fmla="*/ 0 w 1904974"/>
                <a:gd name="connsiteY11" fmla="*/ 421557 h 884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04974" h="884345">
                  <a:moveTo>
                    <a:pt x="0" y="421557"/>
                  </a:moveTo>
                  <a:cubicBezTo>
                    <a:pt x="3634" y="427260"/>
                    <a:pt x="235761" y="473169"/>
                    <a:pt x="416370" y="530740"/>
                  </a:cubicBezTo>
                  <a:lnTo>
                    <a:pt x="1800731" y="866036"/>
                  </a:lnTo>
                  <a:cubicBezTo>
                    <a:pt x="1847450" y="875071"/>
                    <a:pt x="1894389" y="892323"/>
                    <a:pt x="1904485" y="880134"/>
                  </a:cubicBezTo>
                  <a:cubicBezTo>
                    <a:pt x="1907165" y="859490"/>
                    <a:pt x="1898113" y="808332"/>
                    <a:pt x="1894966" y="779469"/>
                  </a:cubicBezTo>
                  <a:cubicBezTo>
                    <a:pt x="1878988" y="675447"/>
                    <a:pt x="1847255" y="520751"/>
                    <a:pt x="1761844" y="402374"/>
                  </a:cubicBezTo>
                  <a:cubicBezTo>
                    <a:pt x="1676433" y="283997"/>
                    <a:pt x="1531056" y="114087"/>
                    <a:pt x="1377785" y="3317"/>
                  </a:cubicBezTo>
                  <a:lnTo>
                    <a:pt x="1372668" y="0"/>
                  </a:lnTo>
                  <a:lnTo>
                    <a:pt x="337869" y="139908"/>
                  </a:lnTo>
                  <a:lnTo>
                    <a:pt x="188081" y="203651"/>
                  </a:lnTo>
                  <a:lnTo>
                    <a:pt x="125663" y="268413"/>
                  </a:lnTo>
                  <a:cubicBezTo>
                    <a:pt x="56438" y="343137"/>
                    <a:pt x="7361" y="404648"/>
                    <a:pt x="0" y="421557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FE8DE9D2-D672-9E15-CAC0-BF51EC189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938007" flipV="1">
              <a:off x="-570599" y="5091873"/>
              <a:ext cx="1904974" cy="884345"/>
            </a:xfrm>
            <a:custGeom>
              <a:avLst/>
              <a:gdLst>
                <a:gd name="connsiteX0" fmla="*/ 0 w 1904974"/>
                <a:gd name="connsiteY0" fmla="*/ 421557 h 884345"/>
                <a:gd name="connsiteX1" fmla="*/ 416370 w 1904974"/>
                <a:gd name="connsiteY1" fmla="*/ 530740 h 884345"/>
                <a:gd name="connsiteX2" fmla="*/ 1800731 w 1904974"/>
                <a:gd name="connsiteY2" fmla="*/ 866036 h 884345"/>
                <a:gd name="connsiteX3" fmla="*/ 1904485 w 1904974"/>
                <a:gd name="connsiteY3" fmla="*/ 880134 h 884345"/>
                <a:gd name="connsiteX4" fmla="*/ 1894966 w 1904974"/>
                <a:gd name="connsiteY4" fmla="*/ 779469 h 884345"/>
                <a:gd name="connsiteX5" fmla="*/ 1761844 w 1904974"/>
                <a:gd name="connsiteY5" fmla="*/ 402374 h 884345"/>
                <a:gd name="connsiteX6" fmla="*/ 1377785 w 1904974"/>
                <a:gd name="connsiteY6" fmla="*/ 3317 h 884345"/>
                <a:gd name="connsiteX7" fmla="*/ 1372668 w 1904974"/>
                <a:gd name="connsiteY7" fmla="*/ 0 h 884345"/>
                <a:gd name="connsiteX8" fmla="*/ 337869 w 1904974"/>
                <a:gd name="connsiteY8" fmla="*/ 139908 h 884345"/>
                <a:gd name="connsiteX9" fmla="*/ 188081 w 1904974"/>
                <a:gd name="connsiteY9" fmla="*/ 203651 h 884345"/>
                <a:gd name="connsiteX10" fmla="*/ 125663 w 1904974"/>
                <a:gd name="connsiteY10" fmla="*/ 268413 h 884345"/>
                <a:gd name="connsiteX11" fmla="*/ 0 w 1904974"/>
                <a:gd name="connsiteY11" fmla="*/ 421557 h 884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04974" h="884345">
                  <a:moveTo>
                    <a:pt x="0" y="421557"/>
                  </a:moveTo>
                  <a:cubicBezTo>
                    <a:pt x="3634" y="427260"/>
                    <a:pt x="235761" y="473169"/>
                    <a:pt x="416370" y="530740"/>
                  </a:cubicBezTo>
                  <a:lnTo>
                    <a:pt x="1800731" y="866036"/>
                  </a:lnTo>
                  <a:cubicBezTo>
                    <a:pt x="1847450" y="875071"/>
                    <a:pt x="1894389" y="892323"/>
                    <a:pt x="1904485" y="880134"/>
                  </a:cubicBezTo>
                  <a:cubicBezTo>
                    <a:pt x="1907165" y="859490"/>
                    <a:pt x="1898113" y="808332"/>
                    <a:pt x="1894966" y="779469"/>
                  </a:cubicBezTo>
                  <a:cubicBezTo>
                    <a:pt x="1878988" y="675447"/>
                    <a:pt x="1847255" y="520751"/>
                    <a:pt x="1761844" y="402374"/>
                  </a:cubicBezTo>
                  <a:cubicBezTo>
                    <a:pt x="1676433" y="283997"/>
                    <a:pt x="1531056" y="114087"/>
                    <a:pt x="1377785" y="3317"/>
                  </a:cubicBezTo>
                  <a:lnTo>
                    <a:pt x="1372668" y="0"/>
                  </a:lnTo>
                  <a:lnTo>
                    <a:pt x="337869" y="139908"/>
                  </a:lnTo>
                  <a:lnTo>
                    <a:pt x="188081" y="203651"/>
                  </a:lnTo>
                  <a:lnTo>
                    <a:pt x="125663" y="268413"/>
                  </a:lnTo>
                  <a:cubicBezTo>
                    <a:pt x="56438" y="343137"/>
                    <a:pt x="7361" y="404648"/>
                    <a:pt x="0" y="421557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DFC072-54A0-BDDF-A3EF-2129AEC14E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22368" y="2596243"/>
            <a:ext cx="4461253" cy="357595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3200" dirty="0"/>
              <a:t>Based on</a:t>
            </a:r>
            <a:r>
              <a:rPr lang="en-US" sz="3200" dirty="0">
                <a:solidFill>
                  <a:srgbClr val="C00000"/>
                </a:solidFill>
              </a:rPr>
              <a:t> </a:t>
            </a:r>
            <a:r>
              <a:rPr lang="en-US" sz="3200" b="1" dirty="0">
                <a:solidFill>
                  <a:srgbClr val="C00000"/>
                </a:solidFill>
              </a:rPr>
              <a:t>min-max</a:t>
            </a:r>
            <a:r>
              <a:rPr lang="en-US" sz="3200" dirty="0">
                <a:solidFill>
                  <a:srgbClr val="C00000"/>
                </a:solidFill>
              </a:rPr>
              <a:t> </a:t>
            </a:r>
            <a:r>
              <a:rPr lang="en-US" sz="3200" dirty="0"/>
              <a:t>and </a:t>
            </a:r>
            <a:r>
              <a:rPr lang="en-US" sz="3200" b="1" dirty="0">
                <a:solidFill>
                  <a:srgbClr val="C00000"/>
                </a:solidFill>
              </a:rPr>
              <a:t>alpha beta pruning </a:t>
            </a:r>
            <a:r>
              <a:rPr lang="en-US" sz="3200" dirty="0"/>
              <a:t>algorithms</a:t>
            </a:r>
          </a:p>
          <a:p>
            <a:r>
              <a:rPr lang="en-US" sz="3200" dirty="0"/>
              <a:t>Number of depth</a:t>
            </a:r>
          </a:p>
          <a:p>
            <a:r>
              <a:rPr lang="en-US" sz="3200" dirty="0"/>
              <a:t>Total possibilities: 10 to the power 123(infinite)</a:t>
            </a:r>
          </a:p>
        </p:txBody>
      </p:sp>
    </p:spTree>
    <p:extLst>
      <p:ext uri="{BB962C8B-B14F-4D97-AF65-F5344CB8AC3E}">
        <p14:creationId xmlns:p14="http://schemas.microsoft.com/office/powerpoint/2010/main" val="8871944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0E0EB9-7AFB-53A3-877D-7588C633CE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Stockfish: Min max, number of possibilities</a:t>
            </a:r>
          </a:p>
        </p:txBody>
      </p:sp>
      <p:pic>
        <p:nvPicPr>
          <p:cNvPr id="5" name="Content Placeholder 4" descr="A screenshot of a chessboard&#10;&#10;Description automatically generated">
            <a:extLst>
              <a:ext uri="{FF2B5EF4-FFF2-40B4-BE49-F238E27FC236}">
                <a16:creationId xmlns:a16="http://schemas.microsoft.com/office/drawing/2014/main" id="{F86EF55D-1096-AD63-61B3-AD67921D09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7933" y="802744"/>
            <a:ext cx="7347537" cy="5253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7640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D87839-2F97-46E1-4AD1-AE4C22068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Stockfish: Min-max</a:t>
            </a:r>
          </a:p>
        </p:txBody>
      </p:sp>
      <p:pic>
        <p:nvPicPr>
          <p:cNvPr id="5" name="Content Placeholder 4" descr="A diagram of a chess game&#10;&#10;Description automatically generated">
            <a:extLst>
              <a:ext uri="{FF2B5EF4-FFF2-40B4-BE49-F238E27FC236}">
                <a16:creationId xmlns:a16="http://schemas.microsoft.com/office/drawing/2014/main" id="{2DDA90A6-ED26-33C9-F1FE-7D1F26AD3B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7933" y="986432"/>
            <a:ext cx="7347537" cy="4886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0291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9BB35BC-D5C2-4C8B-A22A-A71E6191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F39996-AB0B-F25C-01C1-FC6632BF25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3788" y="365125"/>
            <a:ext cx="4840010" cy="1807305"/>
          </a:xfrm>
        </p:spPr>
        <p:txBody>
          <a:bodyPr>
            <a:normAutofit/>
          </a:bodyPr>
          <a:lstStyle/>
          <a:p>
            <a:r>
              <a:rPr lang="en-US" b="1" dirty="0"/>
              <a:t>Introduction</a:t>
            </a:r>
          </a:p>
        </p:txBody>
      </p:sp>
      <p:pic>
        <p:nvPicPr>
          <p:cNvPr id="5" name="Picture 4" descr="Checkmate in a chess game">
            <a:extLst>
              <a:ext uri="{FF2B5EF4-FFF2-40B4-BE49-F238E27FC236}">
                <a16:creationId xmlns:a16="http://schemas.microsoft.com/office/drawing/2014/main" id="{6C915387-DF33-A808-6EAA-41331447B2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964" r="17477" b="2"/>
          <a:stretch/>
        </p:blipFill>
        <p:spPr>
          <a:xfrm>
            <a:off x="20" y="10"/>
            <a:ext cx="6116549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AE33E4-80D1-130D-16FF-DB74CEF894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3788" y="2333297"/>
            <a:ext cx="4840010" cy="3843666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 project for developing online gaming platform for chess players.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Promote online chess by providing features essential for improving chess tactics.</a:t>
            </a:r>
          </a:p>
        </p:txBody>
      </p:sp>
    </p:spTree>
    <p:extLst>
      <p:ext uri="{BB962C8B-B14F-4D97-AF65-F5344CB8AC3E}">
        <p14:creationId xmlns:p14="http://schemas.microsoft.com/office/powerpoint/2010/main" val="38096839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257343-2E45-12FA-B486-395192449C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Stockfish: Minmax Choosing best move</a:t>
            </a:r>
          </a:p>
        </p:txBody>
      </p:sp>
      <p:pic>
        <p:nvPicPr>
          <p:cNvPr id="5" name="Content Placeholder 4" descr="A diagram of numbers and arrows&#10;&#10;Description automatically generated">
            <a:extLst>
              <a:ext uri="{FF2B5EF4-FFF2-40B4-BE49-F238E27FC236}">
                <a16:creationId xmlns:a16="http://schemas.microsoft.com/office/drawing/2014/main" id="{C54852C9-BE89-F1A4-1286-562E46ACE9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516" y="1966293"/>
            <a:ext cx="9784967" cy="445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5953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1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6DD85E-178B-8039-7F80-502A5BA516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Stockfish: Alpha beta pruning</a:t>
            </a:r>
          </a:p>
        </p:txBody>
      </p:sp>
      <p:pic>
        <p:nvPicPr>
          <p:cNvPr id="5" name="Content Placeholder 4" descr="A diagram of a diagram&#10;&#10;Description automatically generated">
            <a:extLst>
              <a:ext uri="{FF2B5EF4-FFF2-40B4-BE49-F238E27FC236}">
                <a16:creationId xmlns:a16="http://schemas.microsoft.com/office/drawing/2014/main" id="{DEBF2636-79B2-482E-36E2-5DBD2C9274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9682" y="1966293"/>
            <a:ext cx="9132635" cy="445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5055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Slide Background">
            <a:extLst>
              <a:ext uri="{FF2B5EF4-FFF2-40B4-BE49-F238E27FC236}">
                <a16:creationId xmlns:a16="http://schemas.microsoft.com/office/drawing/2014/main" id="{3ECBE1F1-D69B-4AFA-ABD5-8E41720EF6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4" descr="Checkmate in a chess game">
            <a:extLst>
              <a:ext uri="{FF2B5EF4-FFF2-40B4-BE49-F238E27FC236}">
                <a16:creationId xmlns:a16="http://schemas.microsoft.com/office/drawing/2014/main" id="{AD050DAD-5E0C-9A71-B504-F3071A1D26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865" r="21378" b="1"/>
          <a:stretch/>
        </p:blipFill>
        <p:spPr>
          <a:xfrm>
            <a:off x="-1" y="-2"/>
            <a:ext cx="5410198" cy="6858002"/>
          </a:xfrm>
          <a:prstGeom prst="rect">
            <a:avLst/>
          </a:prstGeom>
        </p:spPr>
      </p:pic>
      <p:sp useBgFill="1">
        <p:nvSpPr>
          <p:cNvPr id="17" name="Rectangle 10">
            <a:extLst>
              <a:ext uri="{FF2B5EF4-FFF2-40B4-BE49-F238E27FC236}">
                <a16:creationId xmlns:a16="http://schemas.microsoft.com/office/drawing/2014/main" id="{603A6265-E10C-4B85-9C20-E75FCAF9C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0197" y="-1"/>
            <a:ext cx="6781802" cy="2286000"/>
          </a:xfrm>
          <a:prstGeom prst="rect">
            <a:avLst/>
          </a:prstGeom>
          <a:ln>
            <a:noFill/>
          </a:ln>
          <a:effectLst>
            <a:outerShdw blurRad="355600" dist="152400" sx="95000" sy="95000" algn="t" rotWithShape="0">
              <a:srgbClr val="000000">
                <a:alpha val="2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EDA7FD-AC2A-B811-33D6-38912F98C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5317" y="405685"/>
            <a:ext cx="5464968" cy="1559301"/>
          </a:xfrm>
        </p:spPr>
        <p:txBody>
          <a:bodyPr>
            <a:normAutofit/>
          </a:bodyPr>
          <a:lstStyle/>
          <a:p>
            <a:r>
              <a:rPr lang="en-US" sz="4000"/>
              <a:t>Rules of Chess Implemented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459EF3-6CB2-72F6-5A78-D266854E8F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5317" y="2743200"/>
            <a:ext cx="5247340" cy="3496878"/>
          </a:xfrm>
        </p:spPr>
        <p:txBody>
          <a:bodyPr anchor="ctr">
            <a:normAutofit/>
          </a:bodyPr>
          <a:lstStyle/>
          <a:p>
            <a:r>
              <a:rPr lang="en-US" sz="2000" dirty="0"/>
              <a:t>Movement for all Pieces and capture</a:t>
            </a:r>
          </a:p>
          <a:p>
            <a:r>
              <a:rPr lang="en-US" sz="2000" dirty="0"/>
              <a:t>Check checkmate and stalemate</a:t>
            </a:r>
          </a:p>
          <a:p>
            <a:r>
              <a:rPr lang="en-US" sz="2000" dirty="0"/>
              <a:t>Pinned Pieces</a:t>
            </a:r>
          </a:p>
          <a:p>
            <a:r>
              <a:rPr lang="en-US" sz="2000" dirty="0"/>
              <a:t>En-</a:t>
            </a:r>
            <a:r>
              <a:rPr lang="en-US" sz="2000" dirty="0" err="1"/>
              <a:t>phasant</a:t>
            </a:r>
            <a:r>
              <a:rPr lang="en-US" sz="2000" dirty="0"/>
              <a:t> move</a:t>
            </a:r>
          </a:p>
          <a:p>
            <a:r>
              <a:rPr lang="en-US" sz="2000" dirty="0"/>
              <a:t>Pawn promotion</a:t>
            </a:r>
          </a:p>
          <a:p>
            <a:r>
              <a:rPr lang="en-US" sz="2000" dirty="0"/>
              <a:t>Stalemate in 50 moves</a:t>
            </a:r>
          </a:p>
        </p:txBody>
      </p:sp>
    </p:spTree>
    <p:extLst>
      <p:ext uri="{BB962C8B-B14F-4D97-AF65-F5344CB8AC3E}">
        <p14:creationId xmlns:p14="http://schemas.microsoft.com/office/powerpoint/2010/main" val="27977551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4E03A-2675-5DAC-2D57-19BABCD0C0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693" y="741391"/>
            <a:ext cx="3455821" cy="1616203"/>
          </a:xfrm>
        </p:spPr>
        <p:txBody>
          <a:bodyPr anchor="b">
            <a:normAutofit/>
          </a:bodyPr>
          <a:lstStyle/>
          <a:p>
            <a:r>
              <a:rPr lang="en-US" sz="3200"/>
              <a:t>System Analysis and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26987B-14F9-A0F7-1FB8-1026769201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6693" y="2533476"/>
            <a:ext cx="3455821" cy="344783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000"/>
              <a:t>After analysis system architecture are created using:</a:t>
            </a:r>
          </a:p>
          <a:p>
            <a:r>
              <a:rPr lang="en-US" sz="2000"/>
              <a:t>Class Diagram</a:t>
            </a:r>
          </a:p>
          <a:p>
            <a:r>
              <a:rPr lang="en-US" sz="2000"/>
              <a:t>Use Case Diagram</a:t>
            </a:r>
          </a:p>
          <a:p>
            <a:r>
              <a:rPr lang="en-US" sz="2000"/>
              <a:t>Sequence Diagram</a:t>
            </a:r>
          </a:p>
          <a:p>
            <a:endParaRPr lang="en-US" sz="2000"/>
          </a:p>
        </p:txBody>
      </p:sp>
      <p:pic>
        <p:nvPicPr>
          <p:cNvPr id="7" name="Picture 4" descr="Top view of cubes connected with black lines">
            <a:extLst>
              <a:ext uri="{FF2B5EF4-FFF2-40B4-BE49-F238E27FC236}">
                <a16:creationId xmlns:a16="http://schemas.microsoft.com/office/drawing/2014/main" id="{0037A804-57FA-DD5D-8BBD-29578CDC96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109" r="6187"/>
          <a:stretch/>
        </p:blipFill>
        <p:spPr>
          <a:xfrm>
            <a:off x="5086726" y="-19040"/>
            <a:ext cx="7105273" cy="685799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A5AFD70F-20E3-55D2-E154-7D4FACFBB0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2068638" y="0"/>
            <a:ext cx="123362" cy="6858000"/>
            <a:chOff x="12068638" y="0"/>
            <a:chExt cx="123362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FBDB812-268E-7EC5-B48A-7522718164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DA30E18-AA70-D998-AAFC-727CB0367F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3527553"/>
              <a:ext cx="123362" cy="3330447"/>
            </a:xfrm>
            <a:prstGeom prst="rect">
              <a:avLst/>
            </a:prstGeom>
            <a:gradFill>
              <a:gsLst>
                <a:gs pos="1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616649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0DDBB1-4BED-E086-A812-4D67F1A157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Class Diagram</a:t>
            </a:r>
            <a:b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Of Chess Game Play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26001B8-3281-BA26-C68C-AE2DFC3872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02428" y="1071600"/>
            <a:ext cx="7225748" cy="4714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0158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E7825E-EE05-32CE-6427-786F4FBD4F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Use Case Diagram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5437F6D-4FA5-5589-CB2B-2596464F29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05025" y="467208"/>
            <a:ext cx="4220553" cy="5923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6064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4E37431-20F0-4DD6-84A9-ED2B644943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AE98B72-66C6-4AB4-AF0D-BA830DE863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638515" y="639280"/>
            <a:ext cx="6858000" cy="5579440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07EAFC6-733F-403D-BB4D-05A3A2874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393206" y="395206"/>
            <a:ext cx="6346209" cy="557608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7A36730-4CB0-4F61-AD11-A44C976583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1528907" y="2818967"/>
            <a:ext cx="2501979" cy="5576080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69C79E1-F916-4929-A4F3-DE763D4BFA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425002" y="852793"/>
            <a:ext cx="6858001" cy="5152412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11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67334AB-16BD-4EC7-8C6B-4B51716009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818753" y="1128497"/>
            <a:ext cx="4318303" cy="4318303"/>
          </a:xfrm>
          <a:prstGeom prst="ellipse">
            <a:avLst/>
          </a:prstGeom>
          <a:gradFill>
            <a:gsLst>
              <a:gs pos="39000">
                <a:schemeClr val="accent1"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1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5594D4-78AA-E08E-806C-E7713D0544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2" y="891652"/>
            <a:ext cx="4412021" cy="303072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ERD Diagram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CEDEE40F-C6AA-4EFE-2BEE-4192EE2EE4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072312"/>
            <a:ext cx="5608320" cy="4668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4691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tangle 83">
            <a:extLst>
              <a:ext uri="{FF2B5EF4-FFF2-40B4-BE49-F238E27FC236}">
                <a16:creationId xmlns:a16="http://schemas.microsoft.com/office/drawing/2014/main" id="{0EFD753D-6A49-46DD-9E82-AA6E2C62B4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138A5824-1F4A-4EE7-BC13-5BB48FC080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044" y="321732"/>
            <a:ext cx="4568741" cy="6192603"/>
          </a:xfrm>
          <a:prstGeom prst="rect">
            <a:avLst/>
          </a:prstGeom>
          <a:solidFill>
            <a:srgbClr val="3336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8AAEA3-8237-8E7A-1213-C582A89450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257" y="637523"/>
            <a:ext cx="3608896" cy="1690993"/>
          </a:xfrm>
        </p:spPr>
        <p:txBody>
          <a:bodyPr anchor="b"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Wire Frame and mockups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0429933-240A-A364-7D95-0B97B05C73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4185" y="325905"/>
            <a:ext cx="2592829" cy="185387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AF22C43-8B67-4B53-E34E-55D0A54D44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3922" y="325905"/>
            <a:ext cx="2574825" cy="1853874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3402947-ACF7-5384-7A07-1982DFCB89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8256" y="2474260"/>
            <a:ext cx="3607930" cy="3677158"/>
          </a:xfrm>
        </p:spPr>
        <p:txBody>
          <a:bodyPr anchor="t">
            <a:normAutofit/>
          </a:bodyPr>
          <a:lstStyle/>
          <a:p>
            <a:r>
              <a:rPr lang="en-US" sz="2000">
                <a:solidFill>
                  <a:srgbClr val="FFFFFF"/>
                </a:solidFill>
              </a:rPr>
              <a:t>Following wire frames were produced:</a:t>
            </a:r>
          </a:p>
          <a:p>
            <a:endParaRPr lang="en-US" sz="2000">
              <a:solidFill>
                <a:srgbClr val="FFFFFF"/>
              </a:solidFill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ED4AD69D-604F-26EC-C4A6-79669E80DD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3790" y="2503952"/>
            <a:ext cx="3162557" cy="185009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5092D15-87FF-70BB-2F71-007D0115FB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10091" y="2503952"/>
            <a:ext cx="2569579" cy="185009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A99BE44-69B9-04B0-F99C-2E310F6D3A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66588" y="4644984"/>
            <a:ext cx="2605366" cy="186935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FCFCCB9-BCD7-512A-F14F-01D1020503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81326" y="4649694"/>
            <a:ext cx="2600017" cy="1878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8082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id="{0EFD753D-6A49-46DD-9E82-AA6E2C62B4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38A5824-1F4A-4EE7-BC13-5BB48FC080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044" y="321732"/>
            <a:ext cx="4568741" cy="6192603"/>
          </a:xfrm>
          <a:prstGeom prst="rect">
            <a:avLst/>
          </a:prstGeom>
          <a:solidFill>
            <a:srgbClr val="3336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2EF509-386C-FBFB-5C98-DF8E102D3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257" y="637523"/>
            <a:ext cx="3608896" cy="169099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Wire Frame and Mockups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0ACB7A-1957-BA1C-31F5-EB6AA2C44E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5080" y="494233"/>
            <a:ext cx="3211039" cy="151721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982FB9D-581F-4433-14C2-5705955A36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6790" y="436801"/>
            <a:ext cx="3169090" cy="163208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E11715-BEA5-87B8-DC5D-907BF95655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8256" y="2474260"/>
            <a:ext cx="3607930" cy="367715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0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Following mockups were produced:</a:t>
            </a:r>
            <a:br>
              <a:rPr lang="en-US" sz="20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</a:br>
            <a:endParaRPr lang="en-US" sz="2000" kern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4564F87-88AB-3C51-48BA-9BAD7A3E6B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5081" y="2776955"/>
            <a:ext cx="3219976" cy="130409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B8204E4-817D-65E4-D2DF-1088E008B2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28432" y="2602699"/>
            <a:ext cx="3132898" cy="165260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BFC0887-9065-0590-6218-2F0039DC53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63486" y="4812897"/>
            <a:ext cx="3211571" cy="153352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F9C1052-721F-14E0-ABC2-74FC13C241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96790" y="4737258"/>
            <a:ext cx="3169090" cy="1703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6074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E8FD30-982C-144D-BD49-33749B3591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0119" y="572569"/>
            <a:ext cx="3380527" cy="1642956"/>
          </a:xfrm>
        </p:spPr>
        <p:txBody>
          <a:bodyPr anchor="b">
            <a:normAutofit/>
          </a:bodyPr>
          <a:lstStyle/>
          <a:p>
            <a:r>
              <a:rPr lang="en-US" sz="3600">
                <a:solidFill>
                  <a:schemeClr val="tx2"/>
                </a:solidFill>
              </a:rPr>
              <a:t>System 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0DAE49-9502-92CF-D90F-43FDB05001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9811" y="2596242"/>
            <a:ext cx="3380527" cy="3652157"/>
          </a:xfrm>
        </p:spPr>
        <p:txBody>
          <a:bodyPr>
            <a:normAutofit/>
          </a:bodyPr>
          <a:lstStyle/>
          <a:p>
            <a:r>
              <a:rPr lang="en-US" sz="1600">
                <a:solidFill>
                  <a:schemeClr val="tx2"/>
                </a:solidFill>
              </a:rPr>
              <a:t>Unit testing</a:t>
            </a:r>
          </a:p>
          <a:p>
            <a:r>
              <a:rPr lang="en-US" sz="1600">
                <a:solidFill>
                  <a:schemeClr val="tx2"/>
                </a:solidFill>
              </a:rPr>
              <a:t>For Features testing</a:t>
            </a:r>
          </a:p>
          <a:p>
            <a:r>
              <a:rPr lang="en-US" sz="1600">
                <a:solidFill>
                  <a:schemeClr val="tx2"/>
                </a:solidFill>
              </a:rPr>
              <a:t>Integrating testing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7F38D6-69B8-FA84-594C-EB1DCCBB1D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4031" y="2284365"/>
            <a:ext cx="6588369" cy="2289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5321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5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 descr="Glass chess pieces on board">
            <a:extLst>
              <a:ext uri="{FF2B5EF4-FFF2-40B4-BE49-F238E27FC236}">
                <a16:creationId xmlns:a16="http://schemas.microsoft.com/office/drawing/2014/main" id="{90BAD0F6-2C18-84F5-402E-97CA82B4F2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705" r="16705"/>
          <a:stretch/>
        </p:blipFill>
        <p:spPr>
          <a:xfrm>
            <a:off x="6103027" y="10"/>
            <a:ext cx="6088971" cy="6857990"/>
          </a:xfrm>
          <a:prstGeom prst="rect">
            <a:avLst/>
          </a:prstGeom>
        </p:spPr>
      </p:pic>
      <p:sp useBgFill="1">
        <p:nvSpPr>
          <p:cNvPr id="47" name="Rectangle 46">
            <a:extLst>
              <a:ext uri="{FF2B5EF4-FFF2-40B4-BE49-F238E27FC236}">
                <a16:creationId xmlns:a16="http://schemas.microsoft.com/office/drawing/2014/main" id="{59B296B9-C5A5-4E4F-9B60-C907B5F146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03025" cy="6858000"/>
          </a:xfrm>
          <a:prstGeom prst="rect">
            <a:avLst/>
          </a:prstGeom>
          <a:ln>
            <a:noFill/>
          </a:ln>
          <a:effectLst>
            <a:outerShdw blurRad="889000" dist="406400" dir="21540000" sx="90000" sy="90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9" name="Rectangle 48">
            <a:extLst>
              <a:ext uri="{FF2B5EF4-FFF2-40B4-BE49-F238E27FC236}">
                <a16:creationId xmlns:a16="http://schemas.microsoft.com/office/drawing/2014/main" id="{D0300FD3-5AF1-6305-15FA-9078072672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03025" cy="2285995"/>
          </a:xfrm>
          <a:prstGeom prst="rect">
            <a:avLst/>
          </a:prstGeom>
          <a:ln>
            <a:noFill/>
          </a:ln>
          <a:effectLst>
            <a:outerShdw blurRad="254000" dist="127000" dir="5460000" sx="92000" sy="92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F39996-AB0B-F25C-01C1-FC6632BF25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281" y="999072"/>
            <a:ext cx="4778387" cy="1154848"/>
          </a:xfrm>
        </p:spPr>
        <p:txBody>
          <a:bodyPr anchor="ctr">
            <a:normAutofit/>
          </a:bodyPr>
          <a:lstStyle/>
          <a:p>
            <a:pPr algn="ctr"/>
            <a:r>
              <a:rPr lang="en-US" sz="4000" b="1" dirty="0"/>
              <a:t>Aims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AE33E4-80D1-130D-16FF-DB74CEF894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1634" y="2484791"/>
            <a:ext cx="4659756" cy="3374137"/>
          </a:xfrm>
        </p:spPr>
        <p:txBody>
          <a:bodyPr anchor="ctr">
            <a:normAutofit/>
          </a:bodyPr>
          <a:lstStyle/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effectLst/>
                <a:latin typeface="Calibri (Body)"/>
                <a:ea typeface="Times New Roman" panose="02020603050405020304" pitchFamily="18" charset="0"/>
              </a:rPr>
              <a:t>The aim of this project</a:t>
            </a:r>
            <a:r>
              <a:rPr lang="en-US" sz="2000" dirty="0">
                <a:latin typeface="Calibri (Body)"/>
                <a:ea typeface="Times New Roman" panose="02020603050405020304" pitchFamily="18" charset="0"/>
              </a:rPr>
              <a:t> are listed below</a:t>
            </a:r>
            <a:r>
              <a:rPr lang="en-US" sz="2000" dirty="0">
                <a:effectLst/>
                <a:latin typeface="Calibri (Body)"/>
                <a:ea typeface="Times New Roman" panose="02020603050405020304" pitchFamily="18" charset="0"/>
              </a:rPr>
              <a:t>: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>
              <a:effectLst/>
              <a:latin typeface="Calibri (Body)"/>
              <a:ea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2000" dirty="0">
                <a:latin typeface="Calibri (Body)"/>
                <a:ea typeface="Times New Roman" panose="02020603050405020304" pitchFamily="18" charset="0"/>
              </a:rPr>
              <a:t>Provide platform for better online chess gaming experience</a:t>
            </a:r>
            <a:endParaRPr lang="en-US" sz="2000" dirty="0">
              <a:effectLst/>
              <a:latin typeface="Calibri (Body)"/>
              <a:ea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2000" dirty="0">
                <a:effectLst/>
                <a:latin typeface="Calibri (Body)"/>
                <a:ea typeface="Times New Roman" panose="02020603050405020304" pitchFamily="18" charset="0"/>
              </a:rPr>
              <a:t>Promote online gaming interaction among players</a:t>
            </a:r>
            <a:endParaRPr lang="en-US" sz="2000" dirty="0">
              <a:latin typeface="Calibri (Body)"/>
              <a:ea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2000" dirty="0">
                <a:latin typeface="Calibri (Body)"/>
                <a:ea typeface="Times New Roman" panose="02020603050405020304" pitchFamily="18" charset="0"/>
              </a:rPr>
              <a:t>Provide proper </a:t>
            </a:r>
            <a:r>
              <a:rPr lang="en-US" sz="2000" dirty="0">
                <a:effectLst/>
                <a:latin typeface="Calibri (Body)"/>
                <a:ea typeface="Times New Roman" panose="02020603050405020304" pitchFamily="18" charset="0"/>
              </a:rPr>
              <a:t>Analysis tool</a:t>
            </a:r>
          </a:p>
        </p:txBody>
      </p:sp>
    </p:spTree>
    <p:extLst>
      <p:ext uri="{BB962C8B-B14F-4D97-AF65-F5344CB8AC3E}">
        <p14:creationId xmlns:p14="http://schemas.microsoft.com/office/powerpoint/2010/main" val="36655356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EE2AD96-B495-4E06-9291-B71706F72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3CF6D67-C5A8-4ADD-9E8E-1E38CA1D3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638515" y="639280"/>
            <a:ext cx="6858000" cy="5579440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6909FA0-B515-4681-B7A8-FA281D133B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393206" y="395206"/>
            <a:ext cx="6346209" cy="557608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1C9FE86-FCC3-4A31-AA1C-C882262B7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1528907" y="2818967"/>
            <a:ext cx="2501979" cy="5576080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D96243B-ECED-4B71-8E06-AE9A285EA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425002" y="852793"/>
            <a:ext cx="6858001" cy="5152412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11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09989E4-EFDC-4A90-A633-E0525FB41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818753" y="1128497"/>
            <a:ext cx="4318303" cy="4318303"/>
          </a:xfrm>
          <a:prstGeom prst="ellipse">
            <a:avLst/>
          </a:prstGeom>
          <a:gradFill>
            <a:gsLst>
              <a:gs pos="39000">
                <a:schemeClr val="accent1"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1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A1D97E-A651-23F3-B32F-484DD292FB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396" y="586855"/>
            <a:ext cx="4230100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4000" dirty="0">
                <a:solidFill>
                  <a:srgbClr val="FFFFFF"/>
                </a:solidFill>
              </a:rPr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28E2F7-26B1-0D29-532E-53A3243158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03158" y="649480"/>
            <a:ext cx="4862447" cy="5546047"/>
          </a:xfrm>
        </p:spPr>
        <p:txBody>
          <a:bodyPr anchor="ctr">
            <a:normAutofit/>
          </a:bodyPr>
          <a:lstStyle/>
          <a:p>
            <a:r>
              <a:rPr lang="en-US" sz="2000" dirty="0"/>
              <a:t>With internet and technology, popularity of chess is increasing day by day</a:t>
            </a:r>
          </a:p>
          <a:p>
            <a:r>
              <a:rPr lang="en-US" sz="2000" dirty="0"/>
              <a:t>Chess.com and lichess.org has more than million games played every day</a:t>
            </a:r>
          </a:p>
          <a:p>
            <a:r>
              <a:rPr lang="en-US" sz="2000" dirty="0"/>
              <a:t>Such platforms can be very </a:t>
            </a:r>
            <a:r>
              <a:rPr lang="en-US" sz="2000" dirty="0" err="1"/>
              <a:t>competative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125256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836F1-4537-76A8-D1BB-74B1B6777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8557" y="1138036"/>
            <a:ext cx="5444382" cy="1402470"/>
          </a:xfrm>
        </p:spPr>
        <p:txBody>
          <a:bodyPr anchor="t">
            <a:normAutofit/>
          </a:bodyPr>
          <a:lstStyle/>
          <a:p>
            <a:pPr algn="ctr"/>
            <a:r>
              <a:rPr lang="en-US" sz="3200" b="1" dirty="0"/>
              <a:t>Objectives</a:t>
            </a:r>
          </a:p>
        </p:txBody>
      </p:sp>
      <p:pic>
        <p:nvPicPr>
          <p:cNvPr id="42" name="Picture 41" descr="Light bulb on yellow background with sketched light beams and cord">
            <a:extLst>
              <a:ext uri="{FF2B5EF4-FFF2-40B4-BE49-F238E27FC236}">
                <a16:creationId xmlns:a16="http://schemas.microsoft.com/office/drawing/2014/main" id="{E678542E-3F48-799E-0A22-C787E0C865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032" r="4774"/>
          <a:stretch/>
        </p:blipFill>
        <p:spPr>
          <a:xfrm>
            <a:off x="-1" y="10"/>
            <a:ext cx="5151179" cy="6857990"/>
          </a:xfrm>
          <a:prstGeom prst="rect">
            <a:avLst/>
          </a:prstGeom>
        </p:spPr>
      </p:pic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1503BFE4-729B-D9D0-C17B-501E6AF112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971697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C45111-33E9-9874-D18A-89943C2B5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68557" y="2551176"/>
            <a:ext cx="5444382" cy="3591207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Development of engaging UI with(HTML, CSS and JavaScript)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Using MYSQL for maintaining users and match details.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Implementing Laravel for handling backend.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Using WebSocket for real time communication for multiplayer matches.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Using Stockfish for match analysis.</a:t>
            </a:r>
          </a:p>
          <a:p>
            <a:pPr marL="342900" marR="0" lvl="0" indent="-342900">
              <a:spcBef>
                <a:spcPts val="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endParaRPr lang="en-US" sz="17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84190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7BC283-6740-B98D-9A61-F563DE9E1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Methodology: Agile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9CAAFFA-C942-7A66-414C-0C42ED2B68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37262" y="1675227"/>
            <a:ext cx="7917476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9671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A571A4-C513-06FE-6479-65E154B907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Problem Domain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761C307A-CC52-ED94-E528-715735A846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r>
              <a:rPr lang="en-US" dirty="0"/>
              <a:t>UI Design(Chess Board)</a:t>
            </a:r>
          </a:p>
          <a:p>
            <a:r>
              <a:rPr lang="en-US" dirty="0"/>
              <a:t>Usability of Analysis Tool</a:t>
            </a:r>
          </a:p>
          <a:p>
            <a:r>
              <a:rPr lang="en-US" dirty="0"/>
              <a:t>Variety of Game Mode</a:t>
            </a:r>
          </a:p>
        </p:txBody>
      </p:sp>
    </p:spTree>
    <p:extLst>
      <p:ext uri="{BB962C8B-B14F-4D97-AF65-F5344CB8AC3E}">
        <p14:creationId xmlns:p14="http://schemas.microsoft.com/office/powerpoint/2010/main" val="19341178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28">
            <a:extLst>
              <a:ext uri="{FF2B5EF4-FFF2-40B4-BE49-F238E27FC236}">
                <a16:creationId xmlns:a16="http://schemas.microsoft.com/office/drawing/2014/main" id="{53E60C6D-4E85-4E14-BCDF-BF15C241F7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110660-C8B9-D2D4-2D55-8E36F5C9E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1294" y="486184"/>
            <a:ext cx="5397237" cy="1325563"/>
          </a:xfrm>
        </p:spPr>
        <p:txBody>
          <a:bodyPr>
            <a:normAutofit/>
          </a:bodyPr>
          <a:lstStyle/>
          <a:p>
            <a:r>
              <a:rPr lang="en-US" b="1" dirty="0"/>
              <a:t>Comparable System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E184744-6503-5AB9-77B6-F9840CB6D3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45" r="12801" b="3"/>
          <a:stretch/>
        </p:blipFill>
        <p:spPr>
          <a:xfrm>
            <a:off x="698353" y="660625"/>
            <a:ext cx="4555700" cy="2609397"/>
          </a:xfrm>
          <a:custGeom>
            <a:avLst/>
            <a:gdLst/>
            <a:ahLst/>
            <a:cxnLst/>
            <a:rect l="l" t="t" r="r" b="b"/>
            <a:pathLst>
              <a:path w="4555700" h="2733294">
                <a:moveTo>
                  <a:pt x="82217" y="0"/>
                </a:moveTo>
                <a:lnTo>
                  <a:pt x="4473483" y="0"/>
                </a:lnTo>
                <a:cubicBezTo>
                  <a:pt x="4518890" y="0"/>
                  <a:pt x="4555700" y="36810"/>
                  <a:pt x="4555700" y="82217"/>
                </a:cubicBezTo>
                <a:lnTo>
                  <a:pt x="4555700" y="2651077"/>
                </a:lnTo>
                <a:cubicBezTo>
                  <a:pt x="4555700" y="2696484"/>
                  <a:pt x="4518890" y="2733294"/>
                  <a:pt x="4473483" y="2733294"/>
                </a:cubicBezTo>
                <a:lnTo>
                  <a:pt x="82217" y="2733294"/>
                </a:lnTo>
                <a:cubicBezTo>
                  <a:pt x="36810" y="2733294"/>
                  <a:pt x="0" y="2696484"/>
                  <a:pt x="0" y="2651077"/>
                </a:cubicBezTo>
                <a:lnTo>
                  <a:pt x="0" y="82217"/>
                </a:lnTo>
                <a:cubicBezTo>
                  <a:pt x="0" y="36810"/>
                  <a:pt x="36810" y="0"/>
                  <a:pt x="82217" y="0"/>
                </a:cubicBezTo>
                <a:close/>
              </a:path>
            </a:pathLst>
          </a:custGeom>
        </p:spPr>
      </p:pic>
      <p:sp>
        <p:nvSpPr>
          <p:cNvPr id="44" name="Freeform: Shape 30">
            <a:extLst>
              <a:ext uri="{FF2B5EF4-FFF2-40B4-BE49-F238E27FC236}">
                <a16:creationId xmlns:a16="http://schemas.microsoft.com/office/drawing/2014/main" id="{7D42D292-4C48-479B-9E59-E29CD9871C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551EA6-0C9C-E1DC-0D5F-2192963F4E3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380" b="-1"/>
          <a:stretch/>
        </p:blipFill>
        <p:spPr>
          <a:xfrm>
            <a:off x="698353" y="3587411"/>
            <a:ext cx="4555700" cy="2610529"/>
          </a:xfrm>
          <a:custGeom>
            <a:avLst/>
            <a:gdLst/>
            <a:ahLst/>
            <a:cxnLst/>
            <a:rect l="l" t="t" r="r" b="b"/>
            <a:pathLst>
              <a:path w="4438338" h="2323972">
                <a:moveTo>
                  <a:pt x="69905" y="0"/>
                </a:moveTo>
                <a:lnTo>
                  <a:pt x="4368433" y="0"/>
                </a:lnTo>
                <a:cubicBezTo>
                  <a:pt x="4407040" y="0"/>
                  <a:pt x="4438338" y="31298"/>
                  <a:pt x="4438338" y="69905"/>
                </a:cubicBezTo>
                <a:lnTo>
                  <a:pt x="4438338" y="2254067"/>
                </a:lnTo>
                <a:cubicBezTo>
                  <a:pt x="4438338" y="2292674"/>
                  <a:pt x="4407040" y="2323972"/>
                  <a:pt x="4368433" y="2323972"/>
                </a:cubicBezTo>
                <a:lnTo>
                  <a:pt x="69905" y="2323972"/>
                </a:lnTo>
                <a:cubicBezTo>
                  <a:pt x="31298" y="2323972"/>
                  <a:pt x="0" y="2292674"/>
                  <a:pt x="0" y="2254067"/>
                </a:cubicBezTo>
                <a:lnTo>
                  <a:pt x="0" y="69905"/>
                </a:lnTo>
                <a:cubicBezTo>
                  <a:pt x="0" y="31298"/>
                  <a:pt x="31298" y="0"/>
                  <a:pt x="69905" y="0"/>
                </a:cubicBez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19EFCB-39AF-6001-066F-C570B78C88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51294" y="1946684"/>
            <a:ext cx="5397237" cy="4351338"/>
          </a:xfrm>
        </p:spPr>
        <p:txBody>
          <a:bodyPr>
            <a:normAutofit/>
          </a:bodyPr>
          <a:lstStyle/>
          <a:p>
            <a:r>
              <a:rPr lang="en-US" dirty="0"/>
              <a:t>Lichess.org</a:t>
            </a:r>
          </a:p>
          <a:p>
            <a:r>
              <a:rPr lang="en-US" dirty="0"/>
              <a:t>Chess.com</a:t>
            </a:r>
          </a:p>
        </p:txBody>
      </p:sp>
      <p:sp>
        <p:nvSpPr>
          <p:cNvPr id="45" name="Arc 32">
            <a:extLst>
              <a:ext uri="{FF2B5EF4-FFF2-40B4-BE49-F238E27FC236}">
                <a16:creationId xmlns:a16="http://schemas.microsoft.com/office/drawing/2014/main" id="{533DF362-939D-4EEE-8DC4-6B54607E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95198">
            <a:off x="1539683" y="162676"/>
            <a:ext cx="4083433" cy="4083433"/>
          </a:xfrm>
          <a:prstGeom prst="arc">
            <a:avLst>
              <a:gd name="adj1" fmla="val 17445962"/>
              <a:gd name="adj2" fmla="val 0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37975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F944E337-3E5D-4A1F-A5A1-2057F25B8A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DA50D69-7CF7-4844-B844-A2B821C77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7854"/>
            <a:ext cx="12192000" cy="6865854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ACC7B9-6AF2-5DF7-4520-ECC0876327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1" y="601744"/>
            <a:ext cx="6781800" cy="1338696"/>
          </a:xfrm>
        </p:spPr>
        <p:txBody>
          <a:bodyPr>
            <a:normAutofit/>
          </a:bodyPr>
          <a:lstStyle/>
          <a:p>
            <a:r>
              <a:rPr lang="en-US"/>
              <a:t>FEN Position in Chess</a:t>
            </a:r>
          </a:p>
        </p:txBody>
      </p:sp>
      <p:pic>
        <p:nvPicPr>
          <p:cNvPr id="14" name="Picture 13" descr="Battle between pawn and king">
            <a:extLst>
              <a:ext uri="{FF2B5EF4-FFF2-40B4-BE49-F238E27FC236}">
                <a16:creationId xmlns:a16="http://schemas.microsoft.com/office/drawing/2014/main" id="{74AEF976-CEF0-6BF2-5543-EAAEA338E9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763" r="35829"/>
          <a:stretch/>
        </p:blipFill>
        <p:spPr>
          <a:xfrm>
            <a:off x="20" y="10"/>
            <a:ext cx="3754739" cy="6857990"/>
          </a:xfrm>
          <a:custGeom>
            <a:avLst/>
            <a:gdLst/>
            <a:ahLst/>
            <a:cxnLst/>
            <a:rect l="l" t="t" r="r" b="b"/>
            <a:pathLst>
              <a:path w="3754759" h="6858000">
                <a:moveTo>
                  <a:pt x="0" y="0"/>
                </a:moveTo>
                <a:lnTo>
                  <a:pt x="3405358" y="0"/>
                </a:lnTo>
                <a:lnTo>
                  <a:pt x="3406298" y="5103"/>
                </a:lnTo>
                <a:cubicBezTo>
                  <a:pt x="3408705" y="9272"/>
                  <a:pt x="3410993" y="13534"/>
                  <a:pt x="3408744" y="22806"/>
                </a:cubicBezTo>
                <a:cubicBezTo>
                  <a:pt x="3398212" y="18869"/>
                  <a:pt x="3412504" y="58782"/>
                  <a:pt x="3403554" y="60481"/>
                </a:cubicBezTo>
                <a:cubicBezTo>
                  <a:pt x="3417198" y="75379"/>
                  <a:pt x="3401704" y="83956"/>
                  <a:pt x="3406685" y="104437"/>
                </a:cubicBezTo>
                <a:cubicBezTo>
                  <a:pt x="3412035" y="113935"/>
                  <a:pt x="3413215" y="120918"/>
                  <a:pt x="3408439" y="130745"/>
                </a:cubicBezTo>
                <a:cubicBezTo>
                  <a:pt x="3434362" y="174436"/>
                  <a:pt x="3410826" y="157826"/>
                  <a:pt x="3422002" y="199353"/>
                </a:cubicBezTo>
                <a:cubicBezTo>
                  <a:pt x="3433366" y="235046"/>
                  <a:pt x="3441595" y="275734"/>
                  <a:pt x="3466217" y="309590"/>
                </a:cubicBezTo>
                <a:cubicBezTo>
                  <a:pt x="3473022" y="315692"/>
                  <a:pt x="3476249" y="331335"/>
                  <a:pt x="3473425" y="344525"/>
                </a:cubicBezTo>
                <a:cubicBezTo>
                  <a:pt x="3472938" y="346792"/>
                  <a:pt x="3472286" y="348904"/>
                  <a:pt x="3471491" y="350788"/>
                </a:cubicBezTo>
                <a:cubicBezTo>
                  <a:pt x="3476473" y="380853"/>
                  <a:pt x="3497528" y="490678"/>
                  <a:pt x="3503314" y="524915"/>
                </a:cubicBezTo>
                <a:cubicBezTo>
                  <a:pt x="3495110" y="528110"/>
                  <a:pt x="3511009" y="544789"/>
                  <a:pt x="3506208" y="556205"/>
                </a:cubicBezTo>
                <a:cubicBezTo>
                  <a:pt x="3501906" y="564424"/>
                  <a:pt x="3505727" y="571402"/>
                  <a:pt x="3506503" y="579730"/>
                </a:cubicBezTo>
                <a:cubicBezTo>
                  <a:pt x="3503352" y="590904"/>
                  <a:pt x="3511763" y="626437"/>
                  <a:pt x="3516997" y="635552"/>
                </a:cubicBezTo>
                <a:cubicBezTo>
                  <a:pt x="3534688" y="657082"/>
                  <a:pt x="3524838" y="708447"/>
                  <a:pt x="3538464" y="726388"/>
                </a:cubicBezTo>
                <a:cubicBezTo>
                  <a:pt x="3540659" y="733032"/>
                  <a:pt x="3541735" y="739585"/>
                  <a:pt x="3542115" y="746049"/>
                </a:cubicBezTo>
                <a:lnTo>
                  <a:pt x="3541598" y="764218"/>
                </a:lnTo>
                <a:lnTo>
                  <a:pt x="3538294" y="769538"/>
                </a:lnTo>
                <a:lnTo>
                  <a:pt x="3539714" y="780556"/>
                </a:lnTo>
                <a:lnTo>
                  <a:pt x="3539328" y="783752"/>
                </a:lnTo>
                <a:cubicBezTo>
                  <a:pt x="3538575" y="789859"/>
                  <a:pt x="3537953" y="795880"/>
                  <a:pt x="3537882" y="801812"/>
                </a:cubicBezTo>
                <a:cubicBezTo>
                  <a:pt x="3555332" y="793164"/>
                  <a:pt x="3540143" y="850853"/>
                  <a:pt x="3553763" y="833773"/>
                </a:cubicBezTo>
                <a:cubicBezTo>
                  <a:pt x="3556400" y="864868"/>
                  <a:pt x="3568671" y="840452"/>
                  <a:pt x="3557696" y="878520"/>
                </a:cubicBezTo>
                <a:cubicBezTo>
                  <a:pt x="3574636" y="926170"/>
                  <a:pt x="3572932" y="1002669"/>
                  <a:pt x="3596902" y="1039468"/>
                </a:cubicBezTo>
                <a:cubicBezTo>
                  <a:pt x="3588227" y="1035176"/>
                  <a:pt x="3582669" y="1055878"/>
                  <a:pt x="3587550" y="1069793"/>
                </a:cubicBezTo>
                <a:cubicBezTo>
                  <a:pt x="3553603" y="1054905"/>
                  <a:pt x="3620138" y="1124159"/>
                  <a:pt x="3598129" y="1137690"/>
                </a:cubicBezTo>
                <a:cubicBezTo>
                  <a:pt x="3619154" y="1137277"/>
                  <a:pt x="3657845" y="1198819"/>
                  <a:pt x="3642072" y="1229443"/>
                </a:cubicBezTo>
                <a:cubicBezTo>
                  <a:pt x="3648492" y="1274612"/>
                  <a:pt x="3667414" y="1305895"/>
                  <a:pt x="3662799" y="1353804"/>
                </a:cubicBezTo>
                <a:cubicBezTo>
                  <a:pt x="3665680" y="1355144"/>
                  <a:pt x="3668149" y="1357448"/>
                  <a:pt x="3670319" y="1360420"/>
                </a:cubicBezTo>
                <a:lnTo>
                  <a:pt x="3675717" y="1370453"/>
                </a:lnTo>
                <a:lnTo>
                  <a:pt x="3675458" y="1372456"/>
                </a:lnTo>
                <a:cubicBezTo>
                  <a:pt x="3675775" y="1380261"/>
                  <a:pt x="3677154" y="1384198"/>
                  <a:pt x="3678998" y="1386422"/>
                </a:cubicBezTo>
                <a:lnTo>
                  <a:pt x="3681613" y="1387932"/>
                </a:lnTo>
                <a:lnTo>
                  <a:pt x="3684619" y="1397028"/>
                </a:lnTo>
                <a:lnTo>
                  <a:pt x="3692094" y="1413643"/>
                </a:lnTo>
                <a:lnTo>
                  <a:pt x="3692036" y="1417975"/>
                </a:lnTo>
                <a:lnTo>
                  <a:pt x="3701043" y="1444940"/>
                </a:lnTo>
                <a:lnTo>
                  <a:pt x="3700474" y="1445893"/>
                </a:lnTo>
                <a:cubicBezTo>
                  <a:pt x="3699407" y="1448641"/>
                  <a:pt x="3699006" y="1451835"/>
                  <a:pt x="3699990" y="1456030"/>
                </a:cubicBezTo>
                <a:cubicBezTo>
                  <a:pt x="3688343" y="1458099"/>
                  <a:pt x="3696713" y="1461887"/>
                  <a:pt x="3700642" y="1474079"/>
                </a:cubicBezTo>
                <a:cubicBezTo>
                  <a:pt x="3683431" y="1480016"/>
                  <a:pt x="3700716" y="1509516"/>
                  <a:pt x="3693587" y="1522890"/>
                </a:cubicBezTo>
                <a:cubicBezTo>
                  <a:pt x="3696861" y="1531716"/>
                  <a:pt x="3700010" y="1541157"/>
                  <a:pt x="3702900" y="1551068"/>
                </a:cubicBezTo>
                <a:lnTo>
                  <a:pt x="3708038" y="1631578"/>
                </a:lnTo>
                <a:lnTo>
                  <a:pt x="3698097" y="1716642"/>
                </a:lnTo>
                <a:cubicBezTo>
                  <a:pt x="3699314" y="1747867"/>
                  <a:pt x="3695412" y="1775147"/>
                  <a:pt x="3700384" y="1801382"/>
                </a:cubicBezTo>
                <a:cubicBezTo>
                  <a:pt x="3696845" y="1812311"/>
                  <a:pt x="3695699" y="1822504"/>
                  <a:pt x="3702257" y="1832013"/>
                </a:cubicBezTo>
                <a:cubicBezTo>
                  <a:pt x="3701651" y="1861238"/>
                  <a:pt x="3693313" y="1868713"/>
                  <a:pt x="3700986" y="1886838"/>
                </a:cubicBezTo>
                <a:cubicBezTo>
                  <a:pt x="3687741" y="1903887"/>
                  <a:pt x="3693148" y="1904594"/>
                  <a:pt x="3697545" y="1912087"/>
                </a:cubicBezTo>
                <a:lnTo>
                  <a:pt x="3697885" y="1913171"/>
                </a:lnTo>
                <a:lnTo>
                  <a:pt x="3695987" y="1915505"/>
                </a:lnTo>
                <a:lnTo>
                  <a:pt x="3695284" y="1920179"/>
                </a:lnTo>
                <a:lnTo>
                  <a:pt x="3696499" y="1932787"/>
                </a:lnTo>
                <a:lnTo>
                  <a:pt x="3697473" y="1937503"/>
                </a:lnTo>
                <a:cubicBezTo>
                  <a:pt x="3697953" y="1940760"/>
                  <a:pt x="3698023" y="1942937"/>
                  <a:pt x="3697799" y="1944457"/>
                </a:cubicBezTo>
                <a:lnTo>
                  <a:pt x="3697642" y="1944638"/>
                </a:lnTo>
                <a:lnTo>
                  <a:pt x="3698268" y="1951136"/>
                </a:lnTo>
                <a:cubicBezTo>
                  <a:pt x="3699704" y="1962083"/>
                  <a:pt x="3701457" y="1972719"/>
                  <a:pt x="3703418" y="1982828"/>
                </a:cubicBezTo>
                <a:cubicBezTo>
                  <a:pt x="3694620" y="1991887"/>
                  <a:pt x="3707345" y="2028973"/>
                  <a:pt x="3689767" y="2025705"/>
                </a:cubicBezTo>
                <a:cubicBezTo>
                  <a:pt x="3691896" y="2039367"/>
                  <a:pt x="3699517" y="2047321"/>
                  <a:pt x="3687894" y="2043252"/>
                </a:cubicBezTo>
                <a:cubicBezTo>
                  <a:pt x="3688268" y="2047766"/>
                  <a:pt x="3687435" y="2050599"/>
                  <a:pt x="3686015" y="2052668"/>
                </a:cubicBezTo>
                <a:lnTo>
                  <a:pt x="3685329" y="2053280"/>
                </a:lnTo>
                <a:lnTo>
                  <a:pt x="3690348" y="2083660"/>
                </a:lnTo>
                <a:lnTo>
                  <a:pt x="3689688" y="2087758"/>
                </a:lnTo>
                <a:lnTo>
                  <a:pt x="3694656" y="2107476"/>
                </a:lnTo>
                <a:lnTo>
                  <a:pt x="3696317" y="2117709"/>
                </a:lnTo>
                <a:lnTo>
                  <a:pt x="3698652" y="2120508"/>
                </a:lnTo>
                <a:cubicBezTo>
                  <a:pt x="3700138" y="2123582"/>
                  <a:pt x="3700933" y="2128051"/>
                  <a:pt x="3700157" y="2135655"/>
                </a:cubicBezTo>
                <a:lnTo>
                  <a:pt x="3699626" y="2137431"/>
                </a:lnTo>
                <a:lnTo>
                  <a:pt x="3703486" y="2149795"/>
                </a:lnTo>
                <a:cubicBezTo>
                  <a:pt x="3705184" y="2153754"/>
                  <a:pt x="3707268" y="2157232"/>
                  <a:pt x="3709885" y="2160002"/>
                </a:cubicBezTo>
                <a:cubicBezTo>
                  <a:pt x="3698737" y="2203287"/>
                  <a:pt x="3712805" y="2242927"/>
                  <a:pt x="3712777" y="2289319"/>
                </a:cubicBezTo>
                <a:cubicBezTo>
                  <a:pt x="3693169" y="2310331"/>
                  <a:pt x="3722276" y="2389074"/>
                  <a:pt x="3742794" y="2399589"/>
                </a:cubicBezTo>
                <a:cubicBezTo>
                  <a:pt x="3725319" y="2400703"/>
                  <a:pt x="3751962" y="2457534"/>
                  <a:pt x="3753311" y="2472464"/>
                </a:cubicBezTo>
                <a:cubicBezTo>
                  <a:pt x="3753760" y="2477441"/>
                  <a:pt x="3751399" y="2477762"/>
                  <a:pt x="3743656" y="2469811"/>
                </a:cubicBezTo>
                <a:cubicBezTo>
                  <a:pt x="3746474" y="2485608"/>
                  <a:pt x="3738186" y="2502460"/>
                  <a:pt x="3730339" y="2493869"/>
                </a:cubicBezTo>
                <a:cubicBezTo>
                  <a:pt x="3748556" y="2541387"/>
                  <a:pt x="3736267" y="2613433"/>
                  <a:pt x="3746134" y="2667651"/>
                </a:cubicBezTo>
                <a:cubicBezTo>
                  <a:pt x="3730160" y="2698252"/>
                  <a:pt x="3745496" y="2681337"/>
                  <a:pt x="3743743" y="2712354"/>
                </a:cubicBezTo>
                <a:cubicBezTo>
                  <a:pt x="3759373" y="2703131"/>
                  <a:pt x="3736572" y="2750256"/>
                  <a:pt x="3754759" y="2751060"/>
                </a:cubicBezTo>
                <a:cubicBezTo>
                  <a:pt x="3753864" y="2756679"/>
                  <a:pt x="3752424" y="2762098"/>
                  <a:pt x="3750841" y="2767527"/>
                </a:cubicBezTo>
                <a:lnTo>
                  <a:pt x="3750021" y="2770377"/>
                </a:lnTo>
                <a:lnTo>
                  <a:pt x="3749874" y="2781617"/>
                </a:lnTo>
                <a:lnTo>
                  <a:pt x="3745916" y="2784975"/>
                </a:lnTo>
                <a:lnTo>
                  <a:pt x="3742888" y="2802030"/>
                </a:lnTo>
                <a:cubicBezTo>
                  <a:pt x="3742360" y="2808388"/>
                  <a:pt x="3742498" y="2815196"/>
                  <a:pt x="3743710" y="2822667"/>
                </a:cubicBezTo>
                <a:cubicBezTo>
                  <a:pt x="3751787" y="2840797"/>
                  <a:pt x="3744398" y="2870002"/>
                  <a:pt x="3746201" y="2896003"/>
                </a:cubicBezTo>
                <a:lnTo>
                  <a:pt x="3749006" y="2907846"/>
                </a:lnTo>
                <a:lnTo>
                  <a:pt x="3747206" y="2947037"/>
                </a:lnTo>
                <a:cubicBezTo>
                  <a:pt x="3747030" y="2958176"/>
                  <a:pt x="3747214" y="2969719"/>
                  <a:pt x="3748070" y="2981841"/>
                </a:cubicBezTo>
                <a:lnTo>
                  <a:pt x="3750937" y="3004278"/>
                </a:lnTo>
                <a:lnTo>
                  <a:pt x="3749761" y="3010254"/>
                </a:lnTo>
                <a:cubicBezTo>
                  <a:pt x="3750425" y="3020530"/>
                  <a:pt x="3756245" y="3033889"/>
                  <a:pt x="3749923" y="3032983"/>
                </a:cubicBezTo>
                <a:lnTo>
                  <a:pt x="3752658" y="3044429"/>
                </a:lnTo>
                <a:lnTo>
                  <a:pt x="3748217" y="3056076"/>
                </a:lnTo>
                <a:cubicBezTo>
                  <a:pt x="3747117" y="3057381"/>
                  <a:pt x="3745928" y="3058381"/>
                  <a:pt x="3744691" y="3059042"/>
                </a:cubicBezTo>
                <a:lnTo>
                  <a:pt x="3747123" y="3075102"/>
                </a:lnTo>
                <a:lnTo>
                  <a:pt x="3744190" y="3088509"/>
                </a:lnTo>
                <a:lnTo>
                  <a:pt x="3747093" y="3099930"/>
                </a:lnTo>
                <a:lnTo>
                  <a:pt x="3746799" y="3104743"/>
                </a:lnTo>
                <a:lnTo>
                  <a:pt x="3745610" y="3116729"/>
                </a:lnTo>
                <a:cubicBezTo>
                  <a:pt x="3744666" y="3122891"/>
                  <a:pt x="3743503" y="3129792"/>
                  <a:pt x="3742676" y="3137453"/>
                </a:cubicBezTo>
                <a:lnTo>
                  <a:pt x="3742441" y="3143884"/>
                </a:lnTo>
                <a:lnTo>
                  <a:pt x="3737104" y="3158122"/>
                </a:lnTo>
                <a:cubicBezTo>
                  <a:pt x="3733050" y="3168490"/>
                  <a:pt x="3730374" y="3176626"/>
                  <a:pt x="3733275" y="3185367"/>
                </a:cubicBezTo>
                <a:cubicBezTo>
                  <a:pt x="3728135" y="3200760"/>
                  <a:pt x="3712176" y="3212117"/>
                  <a:pt x="3717639" y="3233769"/>
                </a:cubicBezTo>
                <a:cubicBezTo>
                  <a:pt x="3709851" y="3227497"/>
                  <a:pt x="3717920" y="3258095"/>
                  <a:pt x="3710433" y="3262123"/>
                </a:cubicBezTo>
                <a:cubicBezTo>
                  <a:pt x="3704342" y="3264110"/>
                  <a:pt x="3705370" y="3273856"/>
                  <a:pt x="3703458" y="3281408"/>
                </a:cubicBezTo>
                <a:cubicBezTo>
                  <a:pt x="3697412" y="3287020"/>
                  <a:pt x="3693483" y="3324746"/>
                  <a:pt x="3695027" y="3337739"/>
                </a:cubicBezTo>
                <a:cubicBezTo>
                  <a:pt x="3703095" y="3374177"/>
                  <a:pt x="3679154" y="3404974"/>
                  <a:pt x="3684951" y="3434139"/>
                </a:cubicBezTo>
                <a:cubicBezTo>
                  <a:pt x="3684732" y="3441861"/>
                  <a:pt x="3683615" y="3448308"/>
                  <a:pt x="3681946" y="3453928"/>
                </a:cubicBezTo>
                <a:lnTo>
                  <a:pt x="3675939" y="3468021"/>
                </a:lnTo>
                <a:cubicBezTo>
                  <a:pt x="3674480" y="3468264"/>
                  <a:pt x="3673022" y="3468506"/>
                  <a:pt x="3671563" y="3468748"/>
                </a:cubicBezTo>
                <a:lnTo>
                  <a:pt x="3669360" y="3479164"/>
                </a:lnTo>
                <a:lnTo>
                  <a:pt x="3668060" y="3481325"/>
                </a:lnTo>
                <a:cubicBezTo>
                  <a:pt x="3665560" y="3485437"/>
                  <a:pt x="3663197" y="3489622"/>
                  <a:pt x="3661315" y="3494328"/>
                </a:cubicBezTo>
                <a:cubicBezTo>
                  <a:pt x="3678446" y="3506175"/>
                  <a:pt x="3648136" y="3536311"/>
                  <a:pt x="3664679" y="3537226"/>
                </a:cubicBezTo>
                <a:cubicBezTo>
                  <a:pt x="3657322" y="3565147"/>
                  <a:pt x="3674997" y="3558694"/>
                  <a:pt x="3654205" y="3577551"/>
                </a:cubicBezTo>
                <a:cubicBezTo>
                  <a:pt x="3653633" y="3634248"/>
                  <a:pt x="3628736" y="3694092"/>
                  <a:pt x="3637325" y="3749618"/>
                </a:cubicBezTo>
                <a:cubicBezTo>
                  <a:pt x="3631446" y="3736800"/>
                  <a:pt x="3620480" y="3747498"/>
                  <a:pt x="3620258" y="3763981"/>
                </a:cubicBezTo>
                <a:cubicBezTo>
                  <a:pt x="3596667" y="3715365"/>
                  <a:pt x="3630603" y="3842969"/>
                  <a:pt x="3608193" y="3830141"/>
                </a:cubicBezTo>
                <a:cubicBezTo>
                  <a:pt x="3625759" y="3852486"/>
                  <a:pt x="3638965" y="3943841"/>
                  <a:pt x="3616479" y="3951521"/>
                </a:cubicBezTo>
                <a:cubicBezTo>
                  <a:pt x="3607940" y="3994867"/>
                  <a:pt x="3614033" y="4040502"/>
                  <a:pt x="3595498" y="4074157"/>
                </a:cubicBezTo>
                <a:cubicBezTo>
                  <a:pt x="3597477" y="4078342"/>
                  <a:pt x="3598819" y="4082864"/>
                  <a:pt x="3599706" y="4087599"/>
                </a:cubicBezTo>
                <a:lnTo>
                  <a:pt x="3601103" y="4101515"/>
                </a:lnTo>
                <a:lnTo>
                  <a:pt x="3600274" y="4102849"/>
                </a:lnTo>
                <a:cubicBezTo>
                  <a:pt x="3598143" y="4109482"/>
                  <a:pt x="3598077" y="4114144"/>
                  <a:pt x="3598925" y="4117926"/>
                </a:cubicBezTo>
                <a:lnTo>
                  <a:pt x="3600630" y="4121966"/>
                </a:lnTo>
                <a:lnTo>
                  <a:pt x="3600331" y="4132543"/>
                </a:lnTo>
                <a:lnTo>
                  <a:pt x="3601432" y="4154003"/>
                </a:lnTo>
                <a:lnTo>
                  <a:pt x="3600054" y="4157433"/>
                </a:lnTo>
                <a:lnTo>
                  <a:pt x="3599248" y="4188888"/>
                </a:lnTo>
                <a:cubicBezTo>
                  <a:pt x="3598993" y="4188940"/>
                  <a:pt x="3598738" y="4188992"/>
                  <a:pt x="3598484" y="4189044"/>
                </a:cubicBezTo>
                <a:cubicBezTo>
                  <a:pt x="3596754" y="4190111"/>
                  <a:pt x="3595443" y="4192250"/>
                  <a:pt x="3594971" y="4196698"/>
                </a:cubicBezTo>
                <a:cubicBezTo>
                  <a:pt x="3584674" y="4185805"/>
                  <a:pt x="3590455" y="4197885"/>
                  <a:pt x="3589971" y="4211958"/>
                </a:cubicBezTo>
                <a:cubicBezTo>
                  <a:pt x="3573870" y="4198179"/>
                  <a:pt x="3579156" y="4240607"/>
                  <a:pt x="3569135" y="4243705"/>
                </a:cubicBezTo>
                <a:cubicBezTo>
                  <a:pt x="3569142" y="4254351"/>
                  <a:pt x="3568856" y="4265362"/>
                  <a:pt x="3568210" y="4276468"/>
                </a:cubicBezTo>
                <a:lnTo>
                  <a:pt x="3567613" y="4282925"/>
                </a:lnTo>
                <a:cubicBezTo>
                  <a:pt x="3567553" y="4282949"/>
                  <a:pt x="3567492" y="4282974"/>
                  <a:pt x="3567432" y="4282999"/>
                </a:cubicBezTo>
                <a:cubicBezTo>
                  <a:pt x="3566940" y="4284280"/>
                  <a:pt x="3566607" y="4286359"/>
                  <a:pt x="3566464" y="4289697"/>
                </a:cubicBezTo>
                <a:lnTo>
                  <a:pt x="3566526" y="4294698"/>
                </a:lnTo>
                <a:lnTo>
                  <a:pt x="3565367" y="4307225"/>
                </a:lnTo>
                <a:lnTo>
                  <a:pt x="3563841" y="4311164"/>
                </a:lnTo>
                <a:lnTo>
                  <a:pt x="3561610" y="4312189"/>
                </a:lnTo>
                <a:lnTo>
                  <a:pt x="3561734" y="4313408"/>
                </a:lnTo>
                <a:cubicBezTo>
                  <a:pt x="3564537" y="4323096"/>
                  <a:pt x="3569544" y="4327053"/>
                  <a:pt x="3553832" y="4334910"/>
                </a:cubicBezTo>
                <a:cubicBezTo>
                  <a:pt x="3557797" y="4356533"/>
                  <a:pt x="3548502" y="4358433"/>
                  <a:pt x="3542564" y="4385380"/>
                </a:cubicBezTo>
                <a:cubicBezTo>
                  <a:pt x="3547050" y="4398267"/>
                  <a:pt x="3544091" y="4407098"/>
                  <a:pt x="3538724" y="4415150"/>
                </a:cubicBezTo>
                <a:cubicBezTo>
                  <a:pt x="3538633" y="4442707"/>
                  <a:pt x="3529920" y="4465824"/>
                  <a:pt x="3525348" y="4495753"/>
                </a:cubicBezTo>
                <a:cubicBezTo>
                  <a:pt x="3529387" y="4530212"/>
                  <a:pt x="3514579" y="4543935"/>
                  <a:pt x="3509749" y="4575934"/>
                </a:cubicBezTo>
                <a:cubicBezTo>
                  <a:pt x="3519579" y="4606914"/>
                  <a:pt x="3496418" y="4596497"/>
                  <a:pt x="3489779" y="4611927"/>
                </a:cubicBezTo>
                <a:lnTo>
                  <a:pt x="3488856" y="4616508"/>
                </a:lnTo>
                <a:lnTo>
                  <a:pt x="3489486" y="4629163"/>
                </a:lnTo>
                <a:lnTo>
                  <a:pt x="3490242" y="4633947"/>
                </a:lnTo>
                <a:cubicBezTo>
                  <a:pt x="3490570" y="4637233"/>
                  <a:pt x="3490539" y="4639406"/>
                  <a:pt x="3490244" y="4640894"/>
                </a:cubicBezTo>
                <a:lnTo>
                  <a:pt x="3490078" y="4641059"/>
                </a:lnTo>
                <a:lnTo>
                  <a:pt x="3490403" y="4647582"/>
                </a:lnTo>
                <a:cubicBezTo>
                  <a:pt x="3491330" y="4658608"/>
                  <a:pt x="3492590" y="4669354"/>
                  <a:pt x="3494082" y="4679601"/>
                </a:cubicBezTo>
                <a:cubicBezTo>
                  <a:pt x="3484854" y="4687754"/>
                  <a:pt x="3495864" y="4725869"/>
                  <a:pt x="3478421" y="4720918"/>
                </a:cubicBezTo>
                <a:cubicBezTo>
                  <a:pt x="3479918" y="4734712"/>
                  <a:pt x="3487176" y="4743359"/>
                  <a:pt x="3475730" y="4738188"/>
                </a:cubicBezTo>
                <a:cubicBezTo>
                  <a:pt x="3475894" y="4742712"/>
                  <a:pt x="3474928" y="4745450"/>
                  <a:pt x="3473409" y="4747368"/>
                </a:cubicBezTo>
                <a:lnTo>
                  <a:pt x="3472696" y="4747913"/>
                </a:lnTo>
                <a:lnTo>
                  <a:pt x="3476304" y="4778609"/>
                </a:lnTo>
                <a:lnTo>
                  <a:pt x="3475454" y="4782623"/>
                </a:lnTo>
                <a:lnTo>
                  <a:pt x="3479507" y="4802712"/>
                </a:lnTo>
                <a:lnTo>
                  <a:pt x="3480695" y="4813049"/>
                </a:lnTo>
                <a:lnTo>
                  <a:pt x="3482902" y="4816057"/>
                </a:lnTo>
                <a:cubicBezTo>
                  <a:pt x="3484247" y="4819259"/>
                  <a:pt x="3484834" y="4823783"/>
                  <a:pt x="3483703" y="4831270"/>
                </a:cubicBezTo>
                <a:lnTo>
                  <a:pt x="3483090" y="4832984"/>
                </a:lnTo>
                <a:lnTo>
                  <a:pt x="3486378" y="4845654"/>
                </a:lnTo>
                <a:cubicBezTo>
                  <a:pt x="3487893" y="4849755"/>
                  <a:pt x="3489817" y="4853416"/>
                  <a:pt x="3492309" y="4856425"/>
                </a:cubicBezTo>
                <a:cubicBezTo>
                  <a:pt x="3479133" y="4898390"/>
                  <a:pt x="3491371" y="4939174"/>
                  <a:pt x="3489182" y="4985308"/>
                </a:cubicBezTo>
                <a:cubicBezTo>
                  <a:pt x="3492413" y="5037202"/>
                  <a:pt x="3496839" y="5073159"/>
                  <a:pt x="3498182" y="5107346"/>
                </a:cubicBezTo>
                <a:cubicBezTo>
                  <a:pt x="3500266" y="5123329"/>
                  <a:pt x="3506680" y="5240376"/>
                  <a:pt x="3499225" y="5231073"/>
                </a:cubicBezTo>
                <a:cubicBezTo>
                  <a:pt x="3515247" y="5280090"/>
                  <a:pt x="3497607" y="5309911"/>
                  <a:pt x="3504960" y="5364785"/>
                </a:cubicBezTo>
                <a:cubicBezTo>
                  <a:pt x="3487546" y="5393671"/>
                  <a:pt x="3503686" y="5378336"/>
                  <a:pt x="3500486" y="5409009"/>
                </a:cubicBezTo>
                <a:cubicBezTo>
                  <a:pt x="3516561" y="5401350"/>
                  <a:pt x="3491544" y="5446009"/>
                  <a:pt x="3509710" y="5448570"/>
                </a:cubicBezTo>
                <a:cubicBezTo>
                  <a:pt x="3508555" y="5454072"/>
                  <a:pt x="3506859" y="5459319"/>
                  <a:pt x="3505022" y="5464568"/>
                </a:cubicBezTo>
                <a:lnTo>
                  <a:pt x="3504070" y="5467320"/>
                </a:lnTo>
                <a:lnTo>
                  <a:pt x="3503399" y="5478483"/>
                </a:lnTo>
                <a:lnTo>
                  <a:pt x="3499281" y="5481443"/>
                </a:lnTo>
                <a:lnTo>
                  <a:pt x="3499047" y="5616712"/>
                </a:lnTo>
                <a:cubicBezTo>
                  <a:pt x="3502347" y="5628424"/>
                  <a:pt x="3503819" y="5666768"/>
                  <a:pt x="3498775" y="5675291"/>
                </a:cubicBezTo>
                <a:cubicBezTo>
                  <a:pt x="3497984" y="5683547"/>
                  <a:pt x="3500335" y="5692400"/>
                  <a:pt x="3494739" y="5697458"/>
                </a:cubicBezTo>
                <a:cubicBezTo>
                  <a:pt x="3492180" y="5715432"/>
                  <a:pt x="3486290" y="5756597"/>
                  <a:pt x="3483423" y="5783137"/>
                </a:cubicBezTo>
                <a:cubicBezTo>
                  <a:pt x="3491452" y="5796973"/>
                  <a:pt x="3477643" y="5819988"/>
                  <a:pt x="3477532" y="5856699"/>
                </a:cubicBezTo>
                <a:cubicBezTo>
                  <a:pt x="3486776" y="5871818"/>
                  <a:pt x="3477340" y="5881447"/>
                  <a:pt x="3490032" y="5910638"/>
                </a:cubicBezTo>
                <a:cubicBezTo>
                  <a:pt x="3488930" y="5911913"/>
                  <a:pt x="3487924" y="5913488"/>
                  <a:pt x="3487046" y="5915313"/>
                </a:cubicBezTo>
                <a:cubicBezTo>
                  <a:pt x="3481941" y="5925917"/>
                  <a:pt x="3482137" y="5942505"/>
                  <a:pt x="3487484" y="5952365"/>
                </a:cubicBezTo>
                <a:cubicBezTo>
                  <a:pt x="3504666" y="5999029"/>
                  <a:pt x="3505019" y="6042078"/>
                  <a:pt x="3509266" y="6082373"/>
                </a:cubicBezTo>
                <a:cubicBezTo>
                  <a:pt x="3512265" y="6128005"/>
                  <a:pt x="3492950" y="6098121"/>
                  <a:pt x="3509564" y="6154771"/>
                </a:cubicBezTo>
                <a:cubicBezTo>
                  <a:pt x="3503223" y="6161045"/>
                  <a:pt x="3503062" y="6168289"/>
                  <a:pt x="3506404" y="6180433"/>
                </a:cubicBezTo>
                <a:cubicBezTo>
                  <a:pt x="3507378" y="6202614"/>
                  <a:pt x="3491084" y="6201180"/>
                  <a:pt x="3501312" y="6223427"/>
                </a:cubicBezTo>
                <a:cubicBezTo>
                  <a:pt x="3492497" y="6219559"/>
                  <a:pt x="3498753" y="6265580"/>
                  <a:pt x="3489469" y="6255476"/>
                </a:cubicBezTo>
                <a:cubicBezTo>
                  <a:pt x="3481791" y="6270065"/>
                  <a:pt x="3495037" y="6276996"/>
                  <a:pt x="3488398" y="6291462"/>
                </a:cubicBezTo>
                <a:cubicBezTo>
                  <a:pt x="3487099" y="6307679"/>
                  <a:pt x="3497555" y="6282019"/>
                  <a:pt x="3498547" y="6299935"/>
                </a:cubicBezTo>
                <a:cubicBezTo>
                  <a:pt x="3498173" y="6321676"/>
                  <a:pt x="3514193" y="6321381"/>
                  <a:pt x="3494028" y="6338390"/>
                </a:cubicBezTo>
                <a:lnTo>
                  <a:pt x="3486030" y="6396716"/>
                </a:lnTo>
                <a:cubicBezTo>
                  <a:pt x="3491309" y="6409668"/>
                  <a:pt x="3488928" y="6420134"/>
                  <a:pt x="3484103" y="6430386"/>
                </a:cubicBezTo>
                <a:cubicBezTo>
                  <a:pt x="3485763" y="6460632"/>
                  <a:pt x="3478568" y="6488285"/>
                  <a:pt x="3475922" y="6522318"/>
                </a:cubicBezTo>
                <a:cubicBezTo>
                  <a:pt x="3482128" y="6559051"/>
                  <a:pt x="3468277" y="6578006"/>
                  <a:pt x="3465506" y="6614374"/>
                </a:cubicBezTo>
                <a:cubicBezTo>
                  <a:pt x="3478925" y="6650248"/>
                  <a:pt x="3446064" y="6638174"/>
                  <a:pt x="3446789" y="6668768"/>
                </a:cubicBezTo>
                <a:cubicBezTo>
                  <a:pt x="3458869" y="6718505"/>
                  <a:pt x="3435878" y="6667592"/>
                  <a:pt x="3439582" y="6744454"/>
                </a:cubicBezTo>
                <a:cubicBezTo>
                  <a:pt x="3441631" y="6748797"/>
                  <a:pt x="3439393" y="6758101"/>
                  <a:pt x="3436538" y="6757102"/>
                </a:cubicBezTo>
                <a:cubicBezTo>
                  <a:pt x="3437461" y="6773941"/>
                  <a:pt x="3420846" y="6822488"/>
                  <a:pt x="3424061" y="6846522"/>
                </a:cubicBezTo>
                <a:lnTo>
                  <a:pt x="342303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32647C-99A4-8299-424E-640910119C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1" y="2201958"/>
            <a:ext cx="6781800" cy="3900730"/>
          </a:xfrm>
        </p:spPr>
        <p:txBody>
          <a:bodyPr anchor="t">
            <a:normAutofit/>
          </a:bodyPr>
          <a:lstStyle/>
          <a:p>
            <a:r>
              <a:rPr lang="en-US" sz="2000"/>
              <a:t>Full form: Forsyth-Edwards Notation</a:t>
            </a:r>
          </a:p>
          <a:p>
            <a:r>
              <a:rPr lang="en-US" sz="2000"/>
              <a:t>Used for defining any chess positions</a:t>
            </a:r>
          </a:p>
          <a:p>
            <a:r>
              <a:rPr lang="en-US" sz="2000"/>
              <a:t>Foundation of my chess program</a:t>
            </a:r>
          </a:p>
        </p:txBody>
      </p:sp>
    </p:spTree>
    <p:extLst>
      <p:ext uri="{BB962C8B-B14F-4D97-AF65-F5344CB8AC3E}">
        <p14:creationId xmlns:p14="http://schemas.microsoft.com/office/powerpoint/2010/main" val="28501363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Freeform: Shape 17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7C5942-0C55-F4FD-72B1-78EF7A433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Chess Position in Board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26E784E-C05C-469C-937D-E6F93137D5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60915" y="467208"/>
            <a:ext cx="5908774" cy="5923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3924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1606</TotalTime>
  <Words>496</Words>
  <Application>Microsoft Office PowerPoint</Application>
  <PresentationFormat>Widescreen</PresentationFormat>
  <Paragraphs>87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7" baseType="lpstr">
      <vt:lpstr>Arial</vt:lpstr>
      <vt:lpstr>Calibri</vt:lpstr>
      <vt:lpstr>Calibri (Body)</vt:lpstr>
      <vt:lpstr>Calibri Light</vt:lpstr>
      <vt:lpstr>Symbol</vt:lpstr>
      <vt:lpstr>Times New Roman</vt:lpstr>
      <vt:lpstr>Office Theme</vt:lpstr>
      <vt:lpstr>Online Multiplayer Chess Game</vt:lpstr>
      <vt:lpstr>Introduction</vt:lpstr>
      <vt:lpstr>Aims</vt:lpstr>
      <vt:lpstr>Objectives</vt:lpstr>
      <vt:lpstr>Methodology: Agile</vt:lpstr>
      <vt:lpstr>Problem Domain</vt:lpstr>
      <vt:lpstr>Comparable System</vt:lpstr>
      <vt:lpstr>FEN Position in Chess</vt:lpstr>
      <vt:lpstr>Chess Position in Board</vt:lpstr>
      <vt:lpstr>Representing: Board and Empty Squares</vt:lpstr>
      <vt:lpstr>Representing white and black pieces </vt:lpstr>
      <vt:lpstr>Board Position in text</vt:lpstr>
      <vt:lpstr>FEN: Whose turn to move</vt:lpstr>
      <vt:lpstr>FEN: Castling Premising</vt:lpstr>
      <vt:lpstr>FEN: En-passant</vt:lpstr>
      <vt:lpstr>FEN: Half move and Overall move</vt:lpstr>
      <vt:lpstr>Chess Engine: Stockfish</vt:lpstr>
      <vt:lpstr>Stockfish: Min max, number of possibilities</vt:lpstr>
      <vt:lpstr>Stockfish: Min-max</vt:lpstr>
      <vt:lpstr>Stockfish: Minmax Choosing best move</vt:lpstr>
      <vt:lpstr>Stockfish: Alpha beta pruning</vt:lpstr>
      <vt:lpstr>Rules of Chess Implemented</vt:lpstr>
      <vt:lpstr>System Analysis and Design</vt:lpstr>
      <vt:lpstr>Class Diagram Of Chess Game Play</vt:lpstr>
      <vt:lpstr>Use Case Diagram</vt:lpstr>
      <vt:lpstr>ERD Diagram</vt:lpstr>
      <vt:lpstr>Wire Frame and mockups</vt:lpstr>
      <vt:lpstr>Wire Frame and Mockups</vt:lpstr>
      <vt:lpstr>System Testing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Online Multiplayer Chess Game</dc:title>
  <dc:creator>Parajuli Jagadish</dc:creator>
  <cp:lastModifiedBy>Parajuli Jagadish</cp:lastModifiedBy>
  <cp:revision>41</cp:revision>
  <dcterms:created xsi:type="dcterms:W3CDTF">2023-07-12T12:14:22Z</dcterms:created>
  <dcterms:modified xsi:type="dcterms:W3CDTF">2023-09-17T07:44:53Z</dcterms:modified>
</cp:coreProperties>
</file>